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59" r:id="rId3"/>
    <p:sldId id="359" r:id="rId4"/>
    <p:sldId id="360" r:id="rId5"/>
    <p:sldId id="361" r:id="rId6"/>
    <p:sldId id="362" r:id="rId7"/>
    <p:sldId id="363" r:id="rId8"/>
    <p:sldId id="364" r:id="rId9"/>
    <p:sldId id="365" r:id="rId10"/>
    <p:sldId id="366" r:id="rId11"/>
    <p:sldId id="370" r:id="rId12"/>
    <p:sldId id="367" r:id="rId13"/>
    <p:sldId id="368" r:id="rId14"/>
    <p:sldId id="372" r:id="rId15"/>
    <p:sldId id="369" r:id="rId16"/>
    <p:sldId id="371" r:id="rId17"/>
    <p:sldId id="373" r:id="rId18"/>
    <p:sldId id="306" r:id="rId1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72" y="64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F089-39DA-47E3-A74C-E64C6DBBD5AE}" type="datetimeFigureOut">
              <a:rPr lang="de-CH" smtClean="0"/>
              <a:t>01.06.2019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541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F089-39DA-47E3-A74C-E64C6DBBD5AE}" type="datetimeFigureOut">
              <a:rPr lang="de-CH" smtClean="0"/>
              <a:t>01.06.2019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145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nelife-onechance.org/archiv/neues-testament/johannes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584845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Johannes Teil </a:t>
            </a:r>
            <a:r>
              <a:rPr lang="de-CH" sz="5500" b="1" dirty="0" smtClean="0"/>
              <a:t>3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398044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35623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Familie und Beruf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71854" y="1397470"/>
            <a:ext cx="1038701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2800" dirty="0"/>
              <a:t>Verwandtschaft Jesu: </a:t>
            </a:r>
            <a:endParaRPr lang="de-CH" sz="2800" dirty="0" smtClean="0"/>
          </a:p>
          <a:p>
            <a:r>
              <a:rPr lang="de-CH" sz="2800" u="sng" dirty="0" smtClean="0">
                <a:hlinkClick r:id="rId2"/>
              </a:rPr>
              <a:t>http</a:t>
            </a:r>
            <a:r>
              <a:rPr lang="de-CH" sz="2800" u="sng" dirty="0">
                <a:hlinkClick r:id="rId2"/>
              </a:rPr>
              <a:t>://www.onelife-onechance.org/archiv/neues-testament/johannes</a:t>
            </a:r>
            <a:endParaRPr lang="de-CH" sz="2800" dirty="0"/>
          </a:p>
        </p:txBody>
      </p:sp>
    </p:spTree>
    <p:extLst>
      <p:ext uri="{BB962C8B-B14F-4D97-AF65-F5344CB8AC3E}">
        <p14:creationId xmlns:p14="http://schemas.microsoft.com/office/powerpoint/2010/main" val="3664899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1422778"/>
              </p:ext>
            </p:extLst>
          </p:nvPr>
        </p:nvGraphicFramePr>
        <p:xfrm>
          <a:off x="412543" y="-287969"/>
          <a:ext cx="11474657" cy="81081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Acrobat Document" r:id="rId3" imgW="4582768" imgH="3238306" progId="AcroExch.Document.DC">
                  <p:embed/>
                </p:oleObj>
              </mc:Choice>
              <mc:Fallback>
                <p:oleObj name="Acrobat Document" r:id="rId3" imgW="4582768" imgH="3238306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2543" y="-287969"/>
                        <a:ext cx="11474657" cy="81081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508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35623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Familie und Beruf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71854" y="1397470"/>
            <a:ext cx="11524437" cy="51706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000" dirty="0"/>
              <a:t>Er stammte aus Kapernaum am See Genezareth </a:t>
            </a:r>
            <a:r>
              <a:rPr lang="de-CH" sz="3000" b="1" dirty="0"/>
              <a:t>(Lk 5,10)</a:t>
            </a:r>
            <a:r>
              <a:rPr lang="de-CH" sz="3000" dirty="0"/>
              <a:t>. </a:t>
            </a:r>
            <a:r>
              <a:rPr lang="de-CH" sz="3000" dirty="0" smtClean="0"/>
              <a:t>Sein </a:t>
            </a:r>
            <a:r>
              <a:rPr lang="de-CH" sz="3000" dirty="0"/>
              <a:t>Vater </a:t>
            </a:r>
            <a:endParaRPr lang="de-CH" sz="3000" dirty="0" smtClean="0"/>
          </a:p>
          <a:p>
            <a:r>
              <a:rPr lang="de-CH" sz="3000" dirty="0" smtClean="0"/>
              <a:t>hiess </a:t>
            </a:r>
            <a:r>
              <a:rPr lang="de-CH" sz="3000" dirty="0"/>
              <a:t>Zebedäus, der einen Fischereibetrieb </a:t>
            </a:r>
            <a:r>
              <a:rPr lang="de-CH" sz="3000" dirty="0" smtClean="0"/>
              <a:t>besass</a:t>
            </a:r>
            <a:r>
              <a:rPr lang="de-CH" sz="3000" dirty="0"/>
              <a:t>, den er mit </a:t>
            </a:r>
            <a:endParaRPr lang="de-CH" sz="3000" dirty="0" smtClean="0"/>
          </a:p>
          <a:p>
            <a:r>
              <a:rPr lang="de-CH" sz="3000" dirty="0" smtClean="0"/>
              <a:t>seinen </a:t>
            </a:r>
            <a:r>
              <a:rPr lang="de-CH" sz="3000" dirty="0"/>
              <a:t>Söhnen betrieb </a:t>
            </a:r>
            <a:r>
              <a:rPr lang="de-CH" sz="3000" b="1" dirty="0"/>
              <a:t>(Mt 4,21; Mk 1,19-20)</a:t>
            </a:r>
            <a:r>
              <a:rPr lang="de-CH" sz="3000" dirty="0"/>
              <a:t>. </a:t>
            </a:r>
            <a:r>
              <a:rPr lang="de-CH" sz="3000" dirty="0" smtClean="0"/>
              <a:t>So </a:t>
            </a:r>
            <a:r>
              <a:rPr lang="de-CH" sz="3000" dirty="0"/>
              <a:t>war Johannes </a:t>
            </a:r>
            <a:endParaRPr lang="de-CH" sz="3000" dirty="0" smtClean="0"/>
          </a:p>
          <a:p>
            <a:r>
              <a:rPr lang="de-CH" sz="3000" dirty="0" smtClean="0"/>
              <a:t>(</a:t>
            </a:r>
            <a:r>
              <a:rPr lang="de-CH" sz="3000" dirty="0"/>
              <a:t>und Jakobus) im Fischereigeschäft, </a:t>
            </a:r>
            <a:r>
              <a:rPr lang="de-CH" sz="3000" dirty="0" smtClean="0"/>
              <a:t>bevor </a:t>
            </a:r>
            <a:r>
              <a:rPr lang="de-CH" sz="3000" dirty="0"/>
              <a:t>er in die Nachfolge des </a:t>
            </a:r>
            <a:endParaRPr lang="de-CH" sz="3000" dirty="0" smtClean="0"/>
          </a:p>
          <a:p>
            <a:r>
              <a:rPr lang="de-CH" sz="3000" dirty="0" smtClean="0"/>
              <a:t>Herrn </a:t>
            </a:r>
            <a:r>
              <a:rPr lang="de-CH" sz="3000" dirty="0"/>
              <a:t>berufen wurde. </a:t>
            </a:r>
            <a:r>
              <a:rPr lang="de-CH" sz="3000" dirty="0" smtClean="0"/>
              <a:t>D.h</a:t>
            </a:r>
            <a:r>
              <a:rPr lang="de-CH" sz="3000" dirty="0"/>
              <a:t>. er war involviert im Fischfang sowie auch </a:t>
            </a:r>
            <a:endParaRPr lang="de-CH" sz="3000" dirty="0" smtClean="0"/>
          </a:p>
          <a:p>
            <a:r>
              <a:rPr lang="de-CH" sz="3000" dirty="0" smtClean="0"/>
              <a:t>im </a:t>
            </a:r>
            <a:r>
              <a:rPr lang="de-CH" sz="3000" dirty="0"/>
              <a:t>Vertrieb </a:t>
            </a:r>
            <a:r>
              <a:rPr lang="de-CH" sz="3000" dirty="0" smtClean="0"/>
              <a:t>der </a:t>
            </a:r>
            <a:r>
              <a:rPr lang="de-CH" sz="3000" dirty="0"/>
              <a:t>Fische. Aus den Evangelien sehen wir, dass Johannes </a:t>
            </a:r>
            <a:endParaRPr lang="de-CH" sz="3000" dirty="0" smtClean="0"/>
          </a:p>
          <a:p>
            <a:r>
              <a:rPr lang="de-CH" sz="3000" dirty="0" smtClean="0"/>
              <a:t>auch </a:t>
            </a:r>
            <a:r>
              <a:rPr lang="de-CH" sz="3000" dirty="0"/>
              <a:t>(Geschäfts-) Beziehungen nach Jerusalem gehabt hat. </a:t>
            </a:r>
            <a:r>
              <a:rPr lang="de-CH" sz="3000" dirty="0" smtClean="0"/>
              <a:t>Er </a:t>
            </a:r>
            <a:r>
              <a:rPr lang="de-CH" sz="3000" dirty="0"/>
              <a:t>war </a:t>
            </a:r>
            <a:endParaRPr lang="de-CH" sz="3000" dirty="0" smtClean="0"/>
          </a:p>
          <a:p>
            <a:r>
              <a:rPr lang="de-CH" sz="3000" dirty="0" smtClean="0"/>
              <a:t>also </a:t>
            </a:r>
            <a:r>
              <a:rPr lang="de-CH" sz="3000" dirty="0"/>
              <a:t>ein Mann, der sich im Norden wie auch im </a:t>
            </a:r>
            <a:r>
              <a:rPr lang="de-CH" sz="3000" dirty="0" smtClean="0"/>
              <a:t>Süden </a:t>
            </a:r>
            <a:r>
              <a:rPr lang="de-CH" sz="3000" dirty="0"/>
              <a:t>Israels bewegte </a:t>
            </a:r>
            <a:endParaRPr lang="de-CH" sz="3000" dirty="0" smtClean="0"/>
          </a:p>
          <a:p>
            <a:r>
              <a:rPr lang="de-CH" sz="3000" dirty="0" smtClean="0"/>
              <a:t>und </a:t>
            </a:r>
            <a:r>
              <a:rPr lang="de-CH" sz="3000" dirty="0"/>
              <a:t>Beziehungen hatte. Dies im </a:t>
            </a:r>
            <a:r>
              <a:rPr lang="de-CH" sz="3000" dirty="0" smtClean="0"/>
              <a:t>Gegensatz </a:t>
            </a:r>
            <a:r>
              <a:rPr lang="de-CH" sz="3000" dirty="0"/>
              <a:t>zu den anderen Aposteln, </a:t>
            </a:r>
            <a:endParaRPr lang="de-CH" sz="3000" dirty="0" smtClean="0"/>
          </a:p>
          <a:p>
            <a:r>
              <a:rPr lang="de-CH" sz="3000" dirty="0" smtClean="0"/>
              <a:t>die </a:t>
            </a:r>
            <a:r>
              <a:rPr lang="de-CH" sz="3000" dirty="0"/>
              <a:t>ausschliesslich </a:t>
            </a:r>
            <a:r>
              <a:rPr lang="de-CH" sz="3000" dirty="0" smtClean="0"/>
              <a:t>sich </a:t>
            </a:r>
            <a:r>
              <a:rPr lang="de-CH" sz="3000" dirty="0"/>
              <a:t>im Norden Israels bewegten. Der einzige Apostel, </a:t>
            </a:r>
            <a:endParaRPr lang="de-CH" sz="3000" dirty="0" smtClean="0"/>
          </a:p>
          <a:p>
            <a:r>
              <a:rPr lang="de-CH" sz="3000" dirty="0" smtClean="0"/>
              <a:t>der </a:t>
            </a:r>
            <a:r>
              <a:rPr lang="de-CH" sz="3000" dirty="0"/>
              <a:t>im Süden Israels geboren war, war Judas Iskariot, der Jesu verriet. </a:t>
            </a:r>
          </a:p>
        </p:txBody>
      </p:sp>
    </p:spTree>
    <p:extLst>
      <p:ext uri="{BB962C8B-B14F-4D97-AF65-F5344CB8AC3E}">
        <p14:creationId xmlns:p14="http://schemas.microsoft.com/office/powerpoint/2010/main" val="1762863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101681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Seine Beziehung zu Jesus – eine Beziehung der Nähe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71854" y="1397470"/>
            <a:ext cx="11584582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Johannes stand Jesus jedoch nicht nur verwandtschaftlich nahe, </a:t>
            </a:r>
            <a:endParaRPr lang="de-CH" sz="3200" dirty="0" smtClean="0"/>
          </a:p>
          <a:p>
            <a:r>
              <a:rPr lang="de-CH" sz="3200" dirty="0" smtClean="0"/>
              <a:t>sondern </a:t>
            </a:r>
            <a:r>
              <a:rPr lang="de-CH" sz="3200" dirty="0"/>
              <a:t>auch persönlich. Er gehörte, zusammen mit Jakobus und </a:t>
            </a:r>
            <a:endParaRPr lang="de-CH" sz="3200" dirty="0" smtClean="0"/>
          </a:p>
          <a:p>
            <a:r>
              <a:rPr lang="de-CH" sz="3200" dirty="0" smtClean="0"/>
              <a:t>Petrus</a:t>
            </a:r>
            <a:r>
              <a:rPr lang="de-CH" sz="3200" dirty="0"/>
              <a:t>, zu jenen, die Jesus besonders nahe standen. Er bezieht sich </a:t>
            </a:r>
            <a:endParaRPr lang="de-CH" sz="3200" dirty="0" smtClean="0"/>
          </a:p>
          <a:p>
            <a:r>
              <a:rPr lang="de-CH" sz="3200" dirty="0" smtClean="0"/>
              <a:t>auf </a:t>
            </a:r>
            <a:r>
              <a:rPr lang="de-CH" sz="3200" dirty="0"/>
              <a:t>sich selbst als „den Jünger, den Jesus liebte“. Damit </a:t>
            </a:r>
            <a:endParaRPr lang="de-CH" sz="3200" dirty="0" smtClean="0"/>
          </a:p>
          <a:p>
            <a:r>
              <a:rPr lang="de-CH" sz="3200" dirty="0" smtClean="0"/>
              <a:t>beabsichtigte </a:t>
            </a:r>
            <a:r>
              <a:rPr lang="de-CH" sz="3200" dirty="0"/>
              <a:t>Johannes (wie auch die anderen Autoren der </a:t>
            </a:r>
            <a:endParaRPr lang="de-CH" sz="3200" dirty="0" smtClean="0"/>
          </a:p>
          <a:p>
            <a:r>
              <a:rPr lang="de-CH" sz="3200" dirty="0" smtClean="0"/>
              <a:t>Evangelien</a:t>
            </a:r>
            <a:r>
              <a:rPr lang="de-CH" sz="3200" dirty="0"/>
              <a:t>) sich nicht übermässig ins Rampenlicht zu stellen. </a:t>
            </a:r>
            <a:endParaRPr lang="de-CH" sz="3200" dirty="0" smtClean="0"/>
          </a:p>
          <a:p>
            <a:r>
              <a:rPr lang="de-CH" sz="3200" dirty="0" smtClean="0"/>
              <a:t>Ihr </a:t>
            </a:r>
            <a:r>
              <a:rPr lang="de-CH" sz="3200" dirty="0"/>
              <a:t>Anliegen war, Jesus in den Mittelpunkt ihrer Botschaft zu stellen. </a:t>
            </a:r>
            <a:endParaRPr lang="de-CH" sz="3200" dirty="0" smtClean="0"/>
          </a:p>
          <a:p>
            <a:r>
              <a:rPr lang="de-CH" sz="3200" dirty="0"/>
              <a:t> </a:t>
            </a:r>
          </a:p>
          <a:p>
            <a:r>
              <a:rPr lang="de-CH" sz="3200" b="1" dirty="0"/>
              <a:t>Wichtig: </a:t>
            </a:r>
            <a:r>
              <a:rPr lang="de-CH" sz="3200" dirty="0"/>
              <a:t>Im NT wurde nie verwandtschaftliche Nähe als </a:t>
            </a:r>
            <a:endParaRPr lang="de-CH" sz="3200" dirty="0" smtClean="0"/>
          </a:p>
          <a:p>
            <a:r>
              <a:rPr lang="de-CH" sz="3200" dirty="0" smtClean="0"/>
              <a:t>Autoritäts-Anspruch gesehen!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76394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101681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Seine Beziehung zu Jesus – eine Beziehung der Nähe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71854" y="1397470"/>
            <a:ext cx="11149399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Johannes gehörte zur ersten Jüngergruppe bestehend aus Petrus, </a:t>
            </a:r>
            <a:endParaRPr lang="de-CH" sz="3200" dirty="0" smtClean="0"/>
          </a:p>
          <a:p>
            <a:r>
              <a:rPr lang="de-CH" sz="3200" dirty="0" smtClean="0"/>
              <a:t>Andreas</a:t>
            </a:r>
            <a:r>
              <a:rPr lang="de-CH" sz="3200" dirty="0"/>
              <a:t>, Johannes und Jakobus. </a:t>
            </a:r>
          </a:p>
          <a:p>
            <a:r>
              <a:rPr lang="de-CH" sz="3200" dirty="0"/>
              <a:t> </a:t>
            </a:r>
          </a:p>
          <a:p>
            <a:pPr marL="457200" indent="-457200">
              <a:buFontTx/>
              <a:buChar char="-"/>
            </a:pPr>
            <a:r>
              <a:rPr lang="de-CH" sz="3200" dirty="0" smtClean="0"/>
              <a:t>Auf </a:t>
            </a:r>
            <a:r>
              <a:rPr lang="de-CH" sz="3200" dirty="0"/>
              <a:t>dem Berg der Verklärung (Hermon) </a:t>
            </a:r>
            <a:r>
              <a:rPr lang="de-CH" sz="3200" b="1" dirty="0"/>
              <a:t>Mt </a:t>
            </a:r>
            <a:r>
              <a:rPr lang="de-CH" sz="3200" b="1" dirty="0" smtClean="0"/>
              <a:t>17,1</a:t>
            </a:r>
          </a:p>
          <a:p>
            <a:pPr marL="457200" indent="-457200">
              <a:buFontTx/>
              <a:buChar char="-"/>
            </a:pPr>
            <a:endParaRPr lang="de-CH" sz="3200" dirty="0"/>
          </a:p>
          <a:p>
            <a:pPr marL="457200" indent="-457200">
              <a:buFontTx/>
              <a:buChar char="-"/>
            </a:pPr>
            <a:r>
              <a:rPr lang="de-CH" sz="3200" dirty="0" smtClean="0"/>
              <a:t>Bei </a:t>
            </a:r>
            <a:r>
              <a:rPr lang="de-CH" sz="3200" dirty="0"/>
              <a:t>der Auferweckung der Tochter des </a:t>
            </a:r>
            <a:r>
              <a:rPr lang="de-CH" sz="3200" dirty="0" err="1"/>
              <a:t>Jairus</a:t>
            </a:r>
            <a:r>
              <a:rPr lang="de-CH" sz="3200" dirty="0"/>
              <a:t> </a:t>
            </a:r>
            <a:r>
              <a:rPr lang="de-CH" sz="3200" b="1" dirty="0"/>
              <a:t>Mk </a:t>
            </a:r>
            <a:r>
              <a:rPr lang="de-CH" sz="3200" b="1" dirty="0" smtClean="0"/>
              <a:t>5,37</a:t>
            </a:r>
          </a:p>
          <a:p>
            <a:endParaRPr lang="de-CH" sz="3200" dirty="0"/>
          </a:p>
          <a:p>
            <a:pPr marL="457200" indent="-457200">
              <a:buFontTx/>
              <a:buChar char="-"/>
            </a:pPr>
            <a:r>
              <a:rPr lang="de-CH" sz="3200" dirty="0" smtClean="0"/>
              <a:t>Im </a:t>
            </a:r>
            <a:r>
              <a:rPr lang="de-CH" sz="3200" dirty="0"/>
              <a:t>Garten Gethsemane </a:t>
            </a:r>
            <a:r>
              <a:rPr lang="de-CH" sz="3200" b="1" dirty="0"/>
              <a:t>Mk </a:t>
            </a:r>
            <a:r>
              <a:rPr lang="de-CH" sz="3200" b="1" dirty="0" smtClean="0"/>
              <a:t>14,33</a:t>
            </a:r>
          </a:p>
        </p:txBody>
      </p:sp>
    </p:spTree>
    <p:extLst>
      <p:ext uri="{BB962C8B-B14F-4D97-AF65-F5344CB8AC3E}">
        <p14:creationId xmlns:p14="http://schemas.microsoft.com/office/powerpoint/2010/main" val="841617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571854" y="1397470"/>
            <a:ext cx="965546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Johannes versuchte, immer ganz nahe bei Jesus zu sein</a:t>
            </a:r>
            <a:r>
              <a:rPr lang="de-CH" sz="3200" dirty="0" smtClean="0"/>
              <a:t>:</a:t>
            </a:r>
          </a:p>
          <a:p>
            <a:endParaRPr lang="de-CH" sz="3200" dirty="0"/>
          </a:p>
          <a:p>
            <a:pPr marL="457200" indent="-457200">
              <a:buFontTx/>
              <a:buChar char="-"/>
            </a:pPr>
            <a:r>
              <a:rPr lang="de-CH" sz="3200" dirty="0" smtClean="0"/>
              <a:t>Beim </a:t>
            </a:r>
            <a:r>
              <a:rPr lang="de-CH" sz="3200" dirty="0"/>
              <a:t>Verhör von Jesus </a:t>
            </a:r>
            <a:r>
              <a:rPr lang="de-CH" sz="3200" b="1" dirty="0"/>
              <a:t>(Joh 18,15-16</a:t>
            </a:r>
            <a:r>
              <a:rPr lang="de-CH" sz="3200" b="1" dirty="0" smtClean="0"/>
              <a:t>)</a:t>
            </a:r>
          </a:p>
          <a:p>
            <a:pPr marL="457200" indent="-457200">
              <a:buFontTx/>
              <a:buChar char="-"/>
            </a:pPr>
            <a:endParaRPr lang="de-CH" sz="3200" dirty="0"/>
          </a:p>
          <a:p>
            <a:pPr marL="457200" indent="-457200">
              <a:buFontTx/>
              <a:buChar char="-"/>
            </a:pPr>
            <a:r>
              <a:rPr lang="de-CH" sz="3200" dirty="0" smtClean="0"/>
              <a:t>Bei </a:t>
            </a:r>
            <a:r>
              <a:rPr lang="de-CH" sz="3200" dirty="0"/>
              <a:t>der Kreuzigung </a:t>
            </a:r>
            <a:r>
              <a:rPr lang="de-CH" sz="3200" b="1" dirty="0"/>
              <a:t>(Joh 19,26-27</a:t>
            </a:r>
            <a:r>
              <a:rPr lang="de-CH" sz="3200" b="1" dirty="0" smtClean="0"/>
              <a:t>)</a:t>
            </a:r>
          </a:p>
          <a:p>
            <a:endParaRPr lang="de-CH" sz="3200" dirty="0"/>
          </a:p>
          <a:p>
            <a:pPr marL="457200" indent="-457200">
              <a:buFontTx/>
              <a:buChar char="-"/>
            </a:pPr>
            <a:r>
              <a:rPr lang="de-CH" sz="3200" dirty="0" smtClean="0"/>
              <a:t>Beim </a:t>
            </a:r>
            <a:r>
              <a:rPr lang="de-CH" sz="3200" dirty="0"/>
              <a:t>„letzten“ Abendmahl </a:t>
            </a:r>
            <a:r>
              <a:rPr lang="de-CH" sz="3200" b="1" dirty="0"/>
              <a:t>(Joh 21,20</a:t>
            </a:r>
            <a:r>
              <a:rPr lang="de-CH" sz="3200" b="1" dirty="0" smtClean="0"/>
              <a:t>)</a:t>
            </a:r>
          </a:p>
          <a:p>
            <a:endParaRPr lang="de-CH" sz="3200" dirty="0"/>
          </a:p>
          <a:p>
            <a:pPr marL="457200" indent="-457200">
              <a:buFontTx/>
              <a:buChar char="-"/>
            </a:pPr>
            <a:r>
              <a:rPr lang="de-CH" sz="3200" dirty="0" smtClean="0"/>
              <a:t>Bei </a:t>
            </a:r>
            <a:r>
              <a:rPr lang="de-CH" sz="3200" dirty="0"/>
              <a:t>der Auferstehung </a:t>
            </a:r>
            <a:r>
              <a:rPr lang="de-CH" sz="3200" b="1" dirty="0"/>
              <a:t>(Joh 20,1-4</a:t>
            </a:r>
            <a:r>
              <a:rPr lang="de-CH" sz="3200" dirty="0"/>
              <a:t> – der andere Jünger</a:t>
            </a:r>
            <a:r>
              <a:rPr lang="de-CH" sz="3200" dirty="0" smtClean="0"/>
              <a:t>)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566692" y="640635"/>
            <a:ext cx="101681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Seine Beziehung zu Jesus – eine Beziehung der Nähe</a:t>
            </a:r>
            <a:endParaRPr lang="de-CH" sz="3600" b="1" dirty="0"/>
          </a:p>
        </p:txBody>
      </p:sp>
    </p:spTree>
    <p:extLst>
      <p:ext uri="{BB962C8B-B14F-4D97-AF65-F5344CB8AC3E}">
        <p14:creationId xmlns:p14="http://schemas.microsoft.com/office/powerpoint/2010/main" val="2114490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9091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Der letzte lebende Apostel und seine Autorität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71854" y="1397470"/>
            <a:ext cx="10716845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Die Nähe des Johannes zu Jesus spiegelt sich in der Art </a:t>
            </a:r>
            <a:endParaRPr lang="de-CH" sz="3200" dirty="0" smtClean="0"/>
          </a:p>
          <a:p>
            <a:r>
              <a:rPr lang="de-CH" sz="3200" dirty="0" smtClean="0"/>
              <a:t>und </a:t>
            </a:r>
            <a:r>
              <a:rPr lang="de-CH" sz="3200" dirty="0"/>
              <a:t>Weise wieder, wie er Texte „frei“ niederschreibt </a:t>
            </a:r>
            <a:endParaRPr lang="de-CH" sz="3200" dirty="0" smtClean="0"/>
          </a:p>
          <a:p>
            <a:r>
              <a:rPr lang="de-CH" sz="3200" dirty="0" smtClean="0"/>
              <a:t>(</a:t>
            </a:r>
            <a:r>
              <a:rPr lang="de-CH" sz="3200" dirty="0"/>
              <a:t>Gottes Wesen, Absichten, Gedanken und Worte interpretiert), </a:t>
            </a:r>
            <a:endParaRPr lang="de-CH" sz="3200" dirty="0" smtClean="0"/>
          </a:p>
          <a:p>
            <a:r>
              <a:rPr lang="de-CH" sz="3200" dirty="0" smtClean="0"/>
              <a:t>in </a:t>
            </a:r>
            <a:r>
              <a:rPr lang="de-CH" sz="3200" dirty="0"/>
              <a:t>der Gewissheit Gott und den Herrn Jesus genug zu </a:t>
            </a:r>
            <a:r>
              <a:rPr lang="de-CH" sz="3200" dirty="0" smtClean="0"/>
              <a:t>kennen,</a:t>
            </a:r>
          </a:p>
          <a:p>
            <a:r>
              <a:rPr lang="de-CH" sz="3200" dirty="0" smtClean="0"/>
              <a:t>um </a:t>
            </a:r>
            <a:r>
              <a:rPr lang="de-CH" sz="3200" dirty="0"/>
              <a:t>Gottes Worte in „eigenen“ Worten wiederzugeben </a:t>
            </a:r>
            <a:endParaRPr lang="de-CH" sz="3200" dirty="0" smtClean="0"/>
          </a:p>
          <a:p>
            <a:r>
              <a:rPr lang="de-CH" sz="3200" dirty="0" smtClean="0"/>
              <a:t>(</a:t>
            </a:r>
            <a:r>
              <a:rPr lang="de-CH" sz="3200" dirty="0"/>
              <a:t>z.B. </a:t>
            </a:r>
            <a:r>
              <a:rPr lang="de-CH" sz="3200" b="1" dirty="0"/>
              <a:t>Joh 3,14-21</a:t>
            </a:r>
            <a:r>
              <a:rPr lang="de-CH" sz="3200" dirty="0"/>
              <a:t>). Die anderen Evangeliumsschreiber </a:t>
            </a:r>
            <a:endParaRPr lang="de-CH" sz="3200" dirty="0" smtClean="0"/>
          </a:p>
          <a:p>
            <a:r>
              <a:rPr lang="de-CH" sz="3200" dirty="0" smtClean="0"/>
              <a:t>nahmen </a:t>
            </a:r>
            <a:r>
              <a:rPr lang="de-CH" sz="3200" dirty="0"/>
              <a:t>bezug auf Zeugen und Prophetien aus dem AT </a:t>
            </a:r>
            <a:endParaRPr lang="de-CH" sz="3200" dirty="0" smtClean="0"/>
          </a:p>
          <a:p>
            <a:r>
              <a:rPr lang="de-CH" sz="3200" dirty="0" smtClean="0"/>
              <a:t>und </a:t>
            </a:r>
            <a:r>
              <a:rPr lang="de-CH" sz="3200" dirty="0"/>
              <a:t>haben keine „eigenen“ Interpretationen in Ihre </a:t>
            </a:r>
            <a:endParaRPr lang="de-CH" sz="3200" dirty="0" smtClean="0"/>
          </a:p>
          <a:p>
            <a:r>
              <a:rPr lang="de-CH" sz="3200" dirty="0" smtClean="0"/>
              <a:t>Berichte </a:t>
            </a:r>
            <a:r>
              <a:rPr lang="de-CH" sz="3200" dirty="0"/>
              <a:t>eingefügt. Nicht so </a:t>
            </a:r>
            <a:r>
              <a:rPr lang="de-CH" sz="3200" dirty="0" smtClean="0"/>
              <a:t>Johannes!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233878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9091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Der letzte lebende Apostel und seine Autorität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71854" y="1397470"/>
            <a:ext cx="10789620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„Und wie Mose in der Wüste die Schlange erhöhte, so muss </a:t>
            </a:r>
            <a:endParaRPr lang="de-CH" sz="3200" dirty="0" smtClean="0"/>
          </a:p>
          <a:p>
            <a:r>
              <a:rPr lang="de-CH" sz="3200" dirty="0" smtClean="0"/>
              <a:t>der </a:t>
            </a:r>
            <a:r>
              <a:rPr lang="de-CH" sz="3200" dirty="0"/>
              <a:t>Sohn des Menschen erhöht werden, damit jeder, der an </a:t>
            </a:r>
            <a:endParaRPr lang="de-CH" sz="3200" dirty="0" smtClean="0"/>
          </a:p>
          <a:p>
            <a:r>
              <a:rPr lang="de-CH" sz="3200" dirty="0" smtClean="0"/>
              <a:t>ihn </a:t>
            </a:r>
            <a:r>
              <a:rPr lang="de-CH" sz="3200" dirty="0"/>
              <a:t>glaubt, nicht verlorengeht, sondern ewiges Leben hat. </a:t>
            </a:r>
            <a:endParaRPr lang="de-CH" sz="3200" dirty="0" smtClean="0"/>
          </a:p>
          <a:p>
            <a:r>
              <a:rPr lang="de-CH" sz="3200" dirty="0" smtClean="0"/>
              <a:t>Denn </a:t>
            </a:r>
            <a:r>
              <a:rPr lang="de-CH" sz="3200" dirty="0"/>
              <a:t>so [sehr] hat Gott die Welt geliebt, dass er seinen </a:t>
            </a:r>
            <a:endParaRPr lang="de-CH" sz="3200" dirty="0" smtClean="0"/>
          </a:p>
          <a:p>
            <a:r>
              <a:rPr lang="de-CH" sz="3200" dirty="0" smtClean="0"/>
              <a:t>eingeborenen </a:t>
            </a:r>
            <a:r>
              <a:rPr lang="de-CH" sz="3200" dirty="0"/>
              <a:t>Sohn gab, damit jeder, der an ihn glaubt, </a:t>
            </a:r>
            <a:endParaRPr lang="de-CH" sz="3200" dirty="0" smtClean="0"/>
          </a:p>
          <a:p>
            <a:r>
              <a:rPr lang="de-CH" sz="3200" dirty="0" smtClean="0"/>
              <a:t>nicht </a:t>
            </a:r>
            <a:r>
              <a:rPr lang="de-CH" sz="3200" dirty="0"/>
              <a:t>verlorengeht, sondern ewiges Leben hat. Denn Gott hat </a:t>
            </a:r>
            <a:endParaRPr lang="de-CH" sz="3200" dirty="0" smtClean="0"/>
          </a:p>
          <a:p>
            <a:r>
              <a:rPr lang="de-CH" sz="3200" dirty="0" smtClean="0"/>
              <a:t>seinen </a:t>
            </a:r>
            <a:r>
              <a:rPr lang="de-CH" sz="3200" dirty="0"/>
              <a:t>Sohn nicht in die Welt gesandt, damit er die Welt richte, </a:t>
            </a:r>
            <a:endParaRPr lang="de-CH" sz="3200" dirty="0" smtClean="0"/>
          </a:p>
          <a:p>
            <a:r>
              <a:rPr lang="de-CH" sz="3200" dirty="0" smtClean="0"/>
              <a:t>sondern </a:t>
            </a:r>
            <a:r>
              <a:rPr lang="de-CH" sz="3200" dirty="0"/>
              <a:t>damit die Welt durch ihn gerettet werde. </a:t>
            </a:r>
            <a:endParaRPr lang="de-CH" sz="3200" dirty="0" smtClean="0"/>
          </a:p>
          <a:p>
            <a:r>
              <a:rPr lang="de-CH" sz="3200" dirty="0" smtClean="0"/>
              <a:t>Wer </a:t>
            </a:r>
            <a:r>
              <a:rPr lang="de-CH" sz="3200" dirty="0"/>
              <a:t>an ihn glaubt, wird nicht gerichtet; wer aber nicht glaubt, </a:t>
            </a:r>
            <a:endParaRPr lang="de-CH" sz="3200" dirty="0" smtClean="0"/>
          </a:p>
          <a:p>
            <a:r>
              <a:rPr lang="de-CH" sz="3200" dirty="0" smtClean="0"/>
              <a:t>der </a:t>
            </a:r>
            <a:r>
              <a:rPr lang="de-CH" sz="3200" dirty="0"/>
              <a:t>ist schon gerichtet, </a:t>
            </a:r>
            <a:r>
              <a:rPr lang="de-CH" sz="3200" dirty="0" smtClean="0"/>
              <a:t>… </a:t>
            </a:r>
            <a:r>
              <a:rPr lang="de-CH" sz="3200" b="1" dirty="0" smtClean="0"/>
              <a:t>(Joh 3,14-21)</a:t>
            </a:r>
            <a:endParaRPr lang="de-CH" sz="3200" b="1" dirty="0"/>
          </a:p>
        </p:txBody>
      </p:sp>
    </p:spTree>
    <p:extLst>
      <p:ext uri="{BB962C8B-B14F-4D97-AF65-F5344CB8AC3E}">
        <p14:creationId xmlns:p14="http://schemas.microsoft.com/office/powerpoint/2010/main" val="2317846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584845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Johannes Teil </a:t>
            </a:r>
            <a:r>
              <a:rPr lang="de-CH" sz="5500" b="1" dirty="0" smtClean="0"/>
              <a:t>3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169055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53480" y="313038"/>
            <a:ext cx="266932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000" b="1" dirty="0" smtClean="0"/>
              <a:t>Johannes</a:t>
            </a:r>
            <a:endParaRPr lang="de-CH" sz="5000" dirty="0">
              <a:latin typeface="Trebuchet MS" panose="020B0603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53480" y="1549904"/>
            <a:ext cx="452296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400" dirty="0" smtClean="0"/>
              <a:t>Kapitel: 21 | Verse: 1005</a:t>
            </a:r>
          </a:p>
        </p:txBody>
      </p:sp>
    </p:spTree>
    <p:extLst>
      <p:ext uri="{BB962C8B-B14F-4D97-AF65-F5344CB8AC3E}">
        <p14:creationId xmlns:p14="http://schemas.microsoft.com/office/powerpoint/2010/main" val="61118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2800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Auslassungen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71854" y="1397470"/>
            <a:ext cx="9586470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200" dirty="0" smtClean="0"/>
              <a:t>- Die </a:t>
            </a:r>
            <a:r>
              <a:rPr lang="de-CH" sz="3200" dirty="0"/>
              <a:t>Empfängnis und die Geburt von Jesus</a:t>
            </a:r>
          </a:p>
          <a:p>
            <a:pPr lvl="0"/>
            <a:r>
              <a:rPr lang="de-CH" sz="3200" dirty="0" smtClean="0"/>
              <a:t>- Seine </a:t>
            </a:r>
            <a:r>
              <a:rPr lang="de-CH" sz="3200" dirty="0"/>
              <a:t>Taufe</a:t>
            </a:r>
          </a:p>
          <a:p>
            <a:pPr lvl="0"/>
            <a:r>
              <a:rPr lang="de-CH" sz="3200" dirty="0" smtClean="0"/>
              <a:t>- Seine </a:t>
            </a:r>
            <a:r>
              <a:rPr lang="de-CH" sz="3200" dirty="0"/>
              <a:t>Versuchung</a:t>
            </a:r>
          </a:p>
          <a:p>
            <a:pPr lvl="0"/>
            <a:r>
              <a:rPr lang="de-CH" sz="3200" dirty="0" smtClean="0"/>
              <a:t>- Austreiben </a:t>
            </a:r>
            <a:r>
              <a:rPr lang="de-CH" sz="3200" dirty="0"/>
              <a:t>von Dämonen</a:t>
            </a:r>
          </a:p>
          <a:p>
            <a:pPr lvl="0"/>
            <a:r>
              <a:rPr lang="de-CH" sz="3200" dirty="0" smtClean="0"/>
              <a:t>- Verklärung </a:t>
            </a:r>
            <a:r>
              <a:rPr lang="de-CH" sz="3200" dirty="0"/>
              <a:t>(auf dem Hermon)</a:t>
            </a:r>
          </a:p>
          <a:p>
            <a:pPr lvl="0"/>
            <a:r>
              <a:rPr lang="de-CH" sz="3200" dirty="0" smtClean="0"/>
              <a:t>- Das </a:t>
            </a:r>
            <a:r>
              <a:rPr lang="de-CH" sz="3200" dirty="0"/>
              <a:t>Abendmahl</a:t>
            </a:r>
          </a:p>
          <a:p>
            <a:pPr lvl="0"/>
            <a:r>
              <a:rPr lang="de-CH" sz="3200" dirty="0" smtClean="0"/>
              <a:t>- Jesu </a:t>
            </a:r>
            <a:r>
              <a:rPr lang="de-CH" sz="3200" dirty="0"/>
              <a:t>Kampf im Gebet in Gethsemane</a:t>
            </a:r>
          </a:p>
          <a:p>
            <a:pPr lvl="0"/>
            <a:r>
              <a:rPr lang="de-CH" sz="3200" dirty="0" smtClean="0"/>
              <a:t>- Keine </a:t>
            </a:r>
            <a:r>
              <a:rPr lang="de-CH" sz="3200" dirty="0"/>
              <a:t>Gleichnisse (Es gibt keine „irdische“ Geschichten)</a:t>
            </a:r>
          </a:p>
          <a:p>
            <a:pPr lvl="0"/>
            <a:r>
              <a:rPr lang="de-CH" sz="3200" dirty="0" smtClean="0"/>
              <a:t>- Seine </a:t>
            </a:r>
            <a:r>
              <a:rPr lang="de-CH" sz="3200" dirty="0"/>
              <a:t>Auffahrt</a:t>
            </a:r>
          </a:p>
        </p:txBody>
      </p:sp>
    </p:spTree>
    <p:extLst>
      <p:ext uri="{BB962C8B-B14F-4D97-AF65-F5344CB8AC3E}">
        <p14:creationId xmlns:p14="http://schemas.microsoft.com/office/powerpoint/2010/main" val="370762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16080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Absicht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71854" y="1397470"/>
            <a:ext cx="807907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„Diese aber sind geschrieben, damit ihr glaubt, </a:t>
            </a:r>
            <a:endParaRPr lang="de-CH" sz="3200" dirty="0" smtClean="0"/>
          </a:p>
          <a:p>
            <a:r>
              <a:rPr lang="de-CH" sz="3200" dirty="0" smtClean="0"/>
              <a:t>dass </a:t>
            </a:r>
            <a:r>
              <a:rPr lang="de-CH" sz="3200" dirty="0"/>
              <a:t>Jesus der Christus, der Sohn Gottes ist, </a:t>
            </a:r>
            <a:endParaRPr lang="de-CH" sz="3200" dirty="0" smtClean="0"/>
          </a:p>
          <a:p>
            <a:r>
              <a:rPr lang="de-CH" sz="3200" dirty="0" smtClean="0"/>
              <a:t>und </a:t>
            </a:r>
            <a:r>
              <a:rPr lang="de-CH" sz="3200" dirty="0"/>
              <a:t>damit ihr </a:t>
            </a:r>
            <a:r>
              <a:rPr lang="de-CH" sz="3200" u="sng" dirty="0"/>
              <a:t>durch den Glauben Leben</a:t>
            </a:r>
            <a:r>
              <a:rPr lang="de-CH" sz="3200" dirty="0"/>
              <a:t> habt </a:t>
            </a:r>
            <a:endParaRPr lang="de-CH" sz="3200" dirty="0" smtClean="0"/>
          </a:p>
          <a:p>
            <a:r>
              <a:rPr lang="de-CH" sz="3200" dirty="0" smtClean="0"/>
              <a:t>in </a:t>
            </a:r>
            <a:r>
              <a:rPr lang="de-CH" sz="3200" dirty="0"/>
              <a:t>seinem Namen.“ </a:t>
            </a:r>
            <a:r>
              <a:rPr lang="de-CH" sz="3200" b="1" dirty="0"/>
              <a:t>(Joh 20,31)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58771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16080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Absicht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71854" y="1397470"/>
            <a:ext cx="97363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„Der Dieb kommt nur, um zu stehlen, zu töten </a:t>
            </a:r>
            <a:endParaRPr lang="de-CH" sz="3200" dirty="0" smtClean="0"/>
          </a:p>
          <a:p>
            <a:r>
              <a:rPr lang="de-CH" sz="3200" dirty="0" smtClean="0"/>
              <a:t>und </a:t>
            </a:r>
            <a:r>
              <a:rPr lang="de-CH" sz="3200" dirty="0"/>
              <a:t>zu verderben; ich bin gekommen, damit sie </a:t>
            </a:r>
            <a:endParaRPr lang="de-CH" sz="3200" dirty="0" smtClean="0"/>
          </a:p>
          <a:p>
            <a:r>
              <a:rPr lang="de-CH" sz="3200" dirty="0" smtClean="0"/>
              <a:t>das </a:t>
            </a:r>
            <a:r>
              <a:rPr lang="de-CH" sz="3200" u="sng" dirty="0"/>
              <a:t>Leben</a:t>
            </a:r>
            <a:r>
              <a:rPr lang="de-CH" sz="3200" dirty="0"/>
              <a:t> haben und es im </a:t>
            </a:r>
            <a:r>
              <a:rPr lang="de-CH" sz="3200" u="sng" dirty="0"/>
              <a:t>Überfluss</a:t>
            </a:r>
            <a:r>
              <a:rPr lang="de-CH" sz="3200" dirty="0"/>
              <a:t> haben.“ </a:t>
            </a:r>
            <a:r>
              <a:rPr lang="de-CH" sz="3200" b="1" dirty="0"/>
              <a:t>(Joh 10,10)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138207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71896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Der "ewige" Kampf um die Wahrheit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71854" y="1397470"/>
            <a:ext cx="9562618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Ist Wahrheit wichtig? Für Johannes ist Wahrheit sogar </a:t>
            </a:r>
            <a:endParaRPr lang="de-CH" sz="3200" dirty="0" smtClean="0"/>
          </a:p>
          <a:p>
            <a:r>
              <a:rPr lang="de-CH" sz="3200" dirty="0" smtClean="0"/>
              <a:t>lebensnotwendig</a:t>
            </a:r>
            <a:r>
              <a:rPr lang="de-CH" sz="3200" dirty="0"/>
              <a:t>. Darum ist ein weiterer wichtiger </a:t>
            </a:r>
            <a:endParaRPr lang="de-CH" sz="3200" dirty="0" smtClean="0"/>
          </a:p>
          <a:p>
            <a:r>
              <a:rPr lang="de-CH" sz="3200" dirty="0" smtClean="0"/>
              <a:t>Grund </a:t>
            </a:r>
            <a:r>
              <a:rPr lang="de-CH" sz="3200" dirty="0"/>
              <a:t>für das Verfassen des Evangeliums </a:t>
            </a:r>
            <a:r>
              <a:rPr lang="de-CH" sz="3200" dirty="0" smtClean="0"/>
              <a:t>der </a:t>
            </a:r>
            <a:r>
              <a:rPr lang="de-CH" sz="3200" dirty="0"/>
              <a:t>„</a:t>
            </a:r>
            <a:r>
              <a:rPr lang="de-CH" sz="3200" dirty="0" smtClean="0"/>
              <a:t>ewige </a:t>
            </a:r>
          </a:p>
          <a:p>
            <a:r>
              <a:rPr lang="de-CH" sz="3200" dirty="0" smtClean="0"/>
              <a:t>Kampf </a:t>
            </a:r>
            <a:r>
              <a:rPr lang="de-CH" sz="3200" dirty="0"/>
              <a:t>um die Wahrheit“! Als Johannes sein Evangelium </a:t>
            </a:r>
            <a:endParaRPr lang="de-CH" sz="3200" dirty="0" smtClean="0"/>
          </a:p>
          <a:p>
            <a:r>
              <a:rPr lang="de-CH" sz="3200" dirty="0" smtClean="0"/>
              <a:t>um </a:t>
            </a:r>
            <a:r>
              <a:rPr lang="de-CH" sz="3200" dirty="0"/>
              <a:t>das Jahr 90 n.Chr. verfasste, waren schon viele </a:t>
            </a:r>
            <a:endParaRPr lang="de-CH" sz="3200" dirty="0" smtClean="0"/>
          </a:p>
          <a:p>
            <a:r>
              <a:rPr lang="de-CH" sz="3200" dirty="0" smtClean="0"/>
              <a:t>falsche </a:t>
            </a:r>
            <a:r>
              <a:rPr lang="de-CH" sz="3200" dirty="0"/>
              <a:t>Evangelien und gnostische Schriften im Umlauf. </a:t>
            </a:r>
          </a:p>
        </p:txBody>
      </p:sp>
    </p:spTree>
    <p:extLst>
      <p:ext uri="{BB962C8B-B14F-4D97-AF65-F5344CB8AC3E}">
        <p14:creationId xmlns:p14="http://schemas.microsoft.com/office/powerpoint/2010/main" val="309845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8801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Eine zu hohe Sicht über Johannes des Täufers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71854" y="1397470"/>
            <a:ext cx="1039303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Wir wissen aus </a:t>
            </a:r>
            <a:r>
              <a:rPr lang="de-CH" sz="3200" b="1" dirty="0"/>
              <a:t>Apg 19</a:t>
            </a:r>
            <a:r>
              <a:rPr lang="de-CH" sz="3200" dirty="0"/>
              <a:t>, dass es in Ephesus eine Gruppe </a:t>
            </a:r>
            <a:endParaRPr lang="de-CH" sz="3200" dirty="0" smtClean="0"/>
          </a:p>
          <a:p>
            <a:r>
              <a:rPr lang="de-CH" sz="3200" dirty="0" smtClean="0"/>
              <a:t>gab</a:t>
            </a:r>
            <a:r>
              <a:rPr lang="de-CH" sz="3200" dirty="0"/>
              <a:t>, </a:t>
            </a:r>
            <a:r>
              <a:rPr lang="de-CH" sz="3200" dirty="0" smtClean="0"/>
              <a:t>die </a:t>
            </a:r>
            <a:r>
              <a:rPr lang="de-CH" sz="3200" dirty="0"/>
              <a:t>Nachfolger des Täufers waren, ohne Glaube an Jesus </a:t>
            </a:r>
            <a:endParaRPr lang="de-CH" sz="3200" dirty="0" smtClean="0"/>
          </a:p>
          <a:p>
            <a:r>
              <a:rPr lang="de-CH" sz="3200" dirty="0" smtClean="0"/>
              <a:t>und </a:t>
            </a:r>
            <a:r>
              <a:rPr lang="de-CH" sz="3200" dirty="0"/>
              <a:t>ohne Kenntnis über den Hl. Geist. Paulus hat dies </a:t>
            </a:r>
            <a:endParaRPr lang="de-CH" sz="3200" dirty="0" smtClean="0"/>
          </a:p>
          <a:p>
            <a:r>
              <a:rPr lang="de-CH" sz="3200" dirty="0" smtClean="0"/>
              <a:t>korrigiert</a:t>
            </a:r>
            <a:r>
              <a:rPr lang="de-CH" sz="3200" dirty="0"/>
              <a:t>. Es scheint aber, als gäbe es diese Gruppe </a:t>
            </a:r>
            <a:endParaRPr lang="de-CH" sz="3200" dirty="0" smtClean="0"/>
          </a:p>
          <a:p>
            <a:r>
              <a:rPr lang="de-CH" sz="3200" dirty="0" smtClean="0"/>
              <a:t>ca</a:t>
            </a:r>
            <a:r>
              <a:rPr lang="de-CH" sz="3200" dirty="0"/>
              <a:t>. 30 Jahre später immer noch in Kleinasien. </a:t>
            </a:r>
          </a:p>
        </p:txBody>
      </p:sp>
    </p:spTree>
    <p:extLst>
      <p:ext uri="{BB962C8B-B14F-4D97-AF65-F5344CB8AC3E}">
        <p14:creationId xmlns:p14="http://schemas.microsoft.com/office/powerpoint/2010/main" val="262390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2073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Der Autor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71854" y="1397470"/>
            <a:ext cx="876515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Buchempfehlung: </a:t>
            </a:r>
            <a:endParaRPr lang="de-CH" sz="3200" dirty="0" smtClean="0"/>
          </a:p>
          <a:p>
            <a:r>
              <a:rPr lang="de-CH" sz="3200" dirty="0" smtClean="0"/>
              <a:t>Zwölf </a:t>
            </a:r>
            <a:r>
              <a:rPr lang="de-CH" sz="3200" dirty="0"/>
              <a:t>ganz normale Menschen von John MacArthur</a:t>
            </a:r>
          </a:p>
        </p:txBody>
      </p:sp>
    </p:spTree>
    <p:extLst>
      <p:ext uri="{BB962C8B-B14F-4D97-AF65-F5344CB8AC3E}">
        <p14:creationId xmlns:p14="http://schemas.microsoft.com/office/powerpoint/2010/main" val="1982438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66692" y="640635"/>
            <a:ext cx="7927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b="1" dirty="0" smtClean="0"/>
              <a:t>Vom "</a:t>
            </a:r>
            <a:r>
              <a:rPr lang="de-CH" sz="3600" b="1" dirty="0" err="1" smtClean="0"/>
              <a:t>Boanerges</a:t>
            </a:r>
            <a:r>
              <a:rPr lang="de-CH" sz="3600" b="1" dirty="0" smtClean="0"/>
              <a:t>" zum Apostel der Liebe</a:t>
            </a:r>
            <a:endParaRPr lang="de-CH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571854" y="1397470"/>
            <a:ext cx="1003460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200" dirty="0"/>
              <a:t>Aber in die Geschichte eingegangen ist Johannes nicht </a:t>
            </a:r>
            <a:endParaRPr lang="de-CH" sz="3200" dirty="0" smtClean="0"/>
          </a:p>
          <a:p>
            <a:r>
              <a:rPr lang="de-CH" sz="3200" dirty="0" smtClean="0"/>
              <a:t>als </a:t>
            </a:r>
            <a:r>
              <a:rPr lang="de-CH" sz="3200" dirty="0"/>
              <a:t>der „Sohn des Donners“, sondern als der Apostel </a:t>
            </a:r>
            <a:endParaRPr lang="de-CH" sz="3200" dirty="0" smtClean="0"/>
          </a:p>
          <a:p>
            <a:r>
              <a:rPr lang="de-CH" sz="3200" dirty="0" smtClean="0"/>
              <a:t>der  </a:t>
            </a:r>
            <a:r>
              <a:rPr lang="de-CH" sz="3200" dirty="0"/>
              <a:t>Liebe. Jesus hat sein Leben berührt und transformiert. </a:t>
            </a:r>
            <a:endParaRPr lang="de-CH" sz="3200" dirty="0" smtClean="0"/>
          </a:p>
          <a:p>
            <a:r>
              <a:rPr lang="de-CH" sz="3200" dirty="0" smtClean="0"/>
              <a:t>Er </a:t>
            </a:r>
            <a:r>
              <a:rPr lang="de-CH" sz="3200" dirty="0"/>
              <a:t>wurde bekannt als der Apostel der Liebe.</a:t>
            </a:r>
          </a:p>
        </p:txBody>
      </p:sp>
    </p:spTree>
    <p:extLst>
      <p:ext uri="{BB962C8B-B14F-4D97-AF65-F5344CB8AC3E}">
        <p14:creationId xmlns:p14="http://schemas.microsoft.com/office/powerpoint/2010/main" val="3031828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780</Words>
  <Application>Microsoft Office PowerPoint</Application>
  <PresentationFormat>Breitbild</PresentationFormat>
  <Paragraphs>110</Paragraphs>
  <Slides>18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Trebuchet MS</vt:lpstr>
      <vt:lpstr>Office Theme</vt:lpstr>
      <vt:lpstr>Adobe Acrobat Document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Reinhard</dc:creator>
  <cp:lastModifiedBy>Reinhard</cp:lastModifiedBy>
  <cp:revision>132</cp:revision>
  <dcterms:created xsi:type="dcterms:W3CDTF">2018-05-19T05:14:58Z</dcterms:created>
  <dcterms:modified xsi:type="dcterms:W3CDTF">2019-06-01T09:19:56Z</dcterms:modified>
</cp:coreProperties>
</file>