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41" r:id="rId3"/>
    <p:sldId id="319" r:id="rId4"/>
    <p:sldId id="322" r:id="rId5"/>
    <p:sldId id="317" r:id="rId6"/>
    <p:sldId id="259" r:id="rId7"/>
    <p:sldId id="329" r:id="rId8"/>
    <p:sldId id="327" r:id="rId9"/>
    <p:sldId id="330" r:id="rId10"/>
    <p:sldId id="287" r:id="rId11"/>
    <p:sldId id="323" r:id="rId12"/>
    <p:sldId id="331" r:id="rId13"/>
    <p:sldId id="326" r:id="rId14"/>
    <p:sldId id="332" r:id="rId15"/>
    <p:sldId id="316" r:id="rId16"/>
    <p:sldId id="333" r:id="rId17"/>
    <p:sldId id="325" r:id="rId18"/>
    <p:sldId id="334" r:id="rId19"/>
    <p:sldId id="324" r:id="rId20"/>
    <p:sldId id="335" r:id="rId21"/>
    <p:sldId id="320" r:id="rId22"/>
    <p:sldId id="336" r:id="rId23"/>
    <p:sldId id="313" r:id="rId24"/>
    <p:sldId id="337" r:id="rId25"/>
    <p:sldId id="315" r:id="rId26"/>
    <p:sldId id="338" r:id="rId27"/>
    <p:sldId id="321" r:id="rId28"/>
    <p:sldId id="342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6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23.03.2019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23.03.2019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156376" y="4855618"/>
            <a:ext cx="348621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 smtClean="0"/>
              <a:t>Lukas </a:t>
            </a:r>
            <a:r>
              <a:rPr lang="de-CH" sz="5500" b="1" dirty="0" smtClean="0"/>
              <a:t>Teil 1</a:t>
            </a:r>
            <a:endParaRPr lang="de-CH" sz="5500" b="1" dirty="0"/>
          </a:p>
        </p:txBody>
      </p:sp>
    </p:spTree>
    <p:extLst>
      <p:ext uri="{BB962C8B-B14F-4D97-AF65-F5344CB8AC3E}">
        <p14:creationId xmlns:p14="http://schemas.microsoft.com/office/powerpoint/2010/main" val="5002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Ãhnliches Foto">
            <a:extLst>
              <a:ext uri="{FF2B5EF4-FFF2-40B4-BE49-F238E27FC236}">
                <a16:creationId xmlns:a16="http://schemas.microsoft.com/office/drawing/2014/main" xmlns="" id="{CF1A5866-FDE7-4D5C-B503-BEAE3C85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1328"/>
            <a:ext cx="4933950" cy="68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1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illustrative de lâarticle Ãvangile selon Luc">
            <a:extLst>
              <a:ext uri="{FF2B5EF4-FFF2-40B4-BE49-F238E27FC236}">
                <a16:creationId xmlns:a16="http://schemas.microsoft.com/office/drawing/2014/main" xmlns="" id="{3A628653-7A2A-49B4-A2DF-6747213CF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4" y="288259"/>
            <a:ext cx="11382375" cy="544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F1F02889-4C55-40EB-9C61-8D8F966CBC94}"/>
              </a:ext>
            </a:extLst>
          </p:cNvPr>
          <p:cNvSpPr txBox="1"/>
          <p:nvPr/>
        </p:nvSpPr>
        <p:spPr>
          <a:xfrm>
            <a:off x="0" y="5688089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5000" dirty="0" err="1">
                <a:latin typeface="Arial Narrow" panose="020B0606020202030204" pitchFamily="34" charset="0"/>
              </a:rPr>
              <a:t>Lukasevengelium</a:t>
            </a:r>
            <a:r>
              <a:rPr lang="de-CH" sz="5000" dirty="0">
                <a:latin typeface="Arial Narrow" panose="020B0606020202030204" pitchFamily="34" charset="0"/>
              </a:rPr>
              <a:t>: Schriftrollenfund in Qumran</a:t>
            </a:r>
          </a:p>
        </p:txBody>
      </p:sp>
    </p:spTree>
    <p:extLst>
      <p:ext uri="{BB962C8B-B14F-4D97-AF65-F5344CB8AC3E}">
        <p14:creationId xmlns:p14="http://schemas.microsoft.com/office/powerpoint/2010/main" val="233068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7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8428ABEF-6E6B-42B4-BC04-353B38EB821E}"/>
              </a:ext>
            </a:extLst>
          </p:cNvPr>
          <p:cNvSpPr txBox="1"/>
          <p:nvPr/>
        </p:nvSpPr>
        <p:spPr>
          <a:xfrm>
            <a:off x="75468" y="1536174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000" dirty="0">
                <a:latin typeface="Arial Narrow" panose="020B0606020202030204" pitchFamily="34" charset="0"/>
              </a:rPr>
              <a:t>Schon viele haben die Aufgabe in Angriff genommen, einen Bericht über die Dinge abzufassen, die in unserer Mitte geschehen sind  2 und die wir von denen erfahren haben, die von Anfang an als Augenzeugen dabei waren und dann Diener der Botschaft ´</a:t>
            </a:r>
            <a:r>
              <a:rPr lang="de-CH" sz="3000" dirty="0" err="1">
                <a:latin typeface="Arial Narrow" panose="020B0606020202030204" pitchFamily="34" charset="0"/>
              </a:rPr>
              <a:t>Gottes`geworden</a:t>
            </a:r>
            <a:r>
              <a:rPr lang="de-CH" sz="3000" dirty="0">
                <a:latin typeface="Arial Narrow" panose="020B0606020202030204" pitchFamily="34" charset="0"/>
              </a:rPr>
              <a:t> sind. 3 Darum hielt auch ich es für richtig, nachdem ich allem bis zu den Anfängen sorgfältig nachgegangen bin, diese Ereignisse für dich, hochverehrter Theophilus, in geordneter Reihenfolge niederzuschreiben, 4 damit du erkennst, wie zuverlässig all das ist, worin du unterrichtet worden bist. </a:t>
            </a:r>
          </a:p>
          <a:p>
            <a:pPr algn="ctr"/>
            <a:r>
              <a:rPr lang="de-CH" sz="3000" dirty="0">
                <a:latin typeface="Arial Narrow" panose="020B0606020202030204" pitchFamily="34" charset="0"/>
              </a:rPr>
              <a:t>(Lukas 1,1-4NGÜ)</a:t>
            </a:r>
          </a:p>
        </p:txBody>
      </p:sp>
    </p:spTree>
    <p:extLst>
      <p:ext uri="{BB962C8B-B14F-4D97-AF65-F5344CB8AC3E}">
        <p14:creationId xmlns:p14="http://schemas.microsoft.com/office/powerpoint/2010/main" val="168731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20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Ãhnliches Foto">
            <a:extLst>
              <a:ext uri="{FF2B5EF4-FFF2-40B4-BE49-F238E27FC236}">
                <a16:creationId xmlns:a16="http://schemas.microsoft.com/office/drawing/2014/main" xmlns="" id="{8D6C3530-C57D-49F6-A6E2-90A813B3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8" y="2710426"/>
            <a:ext cx="3495675" cy="414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ldergebnis fÃ¼r das verirrte schaf">
            <a:extLst>
              <a:ext uri="{FF2B5EF4-FFF2-40B4-BE49-F238E27FC236}">
                <a16:creationId xmlns:a16="http://schemas.microsoft.com/office/drawing/2014/main" xmlns="" id="{5155FA5E-7CC1-4ABC-AFA8-C3DFC71AA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-4199"/>
            <a:ext cx="3673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Ãhnliches Foto">
            <a:extLst>
              <a:ext uri="{FF2B5EF4-FFF2-40B4-BE49-F238E27FC236}">
                <a16:creationId xmlns:a16="http://schemas.microsoft.com/office/drawing/2014/main" xmlns="" id="{CC600076-1615-46C6-B923-C02F78022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0"/>
            <a:ext cx="42545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8428ABEF-6E6B-42B4-BC04-353B38EB821E}"/>
              </a:ext>
            </a:extLst>
          </p:cNvPr>
          <p:cNvSpPr txBox="1"/>
          <p:nvPr/>
        </p:nvSpPr>
        <p:spPr>
          <a:xfrm>
            <a:off x="66675" y="1997839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5000" dirty="0" err="1">
                <a:latin typeface="Arial Narrow" panose="020B0606020202030204" pitchFamily="34" charset="0"/>
              </a:rPr>
              <a:t>Schlüsselvers</a:t>
            </a:r>
            <a:r>
              <a:rPr lang="de-CH" sz="5000" dirty="0">
                <a:latin typeface="Arial Narrow" panose="020B0606020202030204" pitchFamily="34" charset="0"/>
              </a:rPr>
              <a:t>:</a:t>
            </a:r>
          </a:p>
          <a:p>
            <a:pPr algn="ctr"/>
            <a:r>
              <a:rPr lang="de-CH" sz="5000" dirty="0">
                <a:latin typeface="Arial Narrow" panose="020B0606020202030204" pitchFamily="34" charset="0"/>
              </a:rPr>
              <a:t>Der Menschensohn ist gekommen, um zu suchen und zu retten, was verloren ist </a:t>
            </a:r>
          </a:p>
          <a:p>
            <a:pPr algn="ctr"/>
            <a:r>
              <a:rPr lang="de-CH" sz="3000" dirty="0">
                <a:latin typeface="Arial Narrow" panose="020B0606020202030204" pitchFamily="34" charset="0"/>
              </a:rPr>
              <a:t>(Lukas 19,10NGÜ)</a:t>
            </a:r>
          </a:p>
        </p:txBody>
      </p:sp>
    </p:spTree>
    <p:extLst>
      <p:ext uri="{BB962C8B-B14F-4D97-AF65-F5344CB8AC3E}">
        <p14:creationId xmlns:p14="http://schemas.microsoft.com/office/powerpoint/2010/main" val="126505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6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n viele Menschen wollten GÃ¶tter seinâ¦">
            <a:extLst>
              <a:ext uri="{FF2B5EF4-FFF2-40B4-BE49-F238E27FC236}">
                <a16:creationId xmlns:a16="http://schemas.microsoft.com/office/drawing/2014/main" xmlns="" id="{3BD232A7-455F-4AFF-8A02-70D2B08C9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53792" cy="682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80E0EEEA-40B8-45D5-86DF-2FC944D6AD55}"/>
              </a:ext>
            </a:extLst>
          </p:cNvPr>
          <p:cNvSpPr/>
          <p:nvPr/>
        </p:nvSpPr>
        <p:spPr>
          <a:xfrm>
            <a:off x="7344507" y="3933468"/>
            <a:ext cx="32099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dirty="0" err="1"/>
              <a:t>Maharishi</a:t>
            </a:r>
            <a:r>
              <a:rPr lang="de-CH" dirty="0"/>
              <a:t> Mahesh Yogi</a:t>
            </a:r>
          </a:p>
          <a:p>
            <a:pPr algn="ctr"/>
            <a:r>
              <a:rPr lang="de-CH" dirty="0"/>
              <a:t>Buddha</a:t>
            </a:r>
          </a:p>
          <a:p>
            <a:pPr algn="ctr"/>
            <a:r>
              <a:rPr lang="de-CH" dirty="0"/>
              <a:t>Wladimir Lenin</a:t>
            </a:r>
          </a:p>
          <a:p>
            <a:pPr algn="ctr"/>
            <a:r>
              <a:rPr lang="de-CH" dirty="0"/>
              <a:t>Napoleon Bonaparte</a:t>
            </a:r>
          </a:p>
          <a:p>
            <a:pPr algn="ctr"/>
            <a:r>
              <a:rPr lang="de-CH" dirty="0"/>
              <a:t>Adolf Hitler</a:t>
            </a:r>
          </a:p>
          <a:p>
            <a:pPr algn="ctr"/>
            <a:r>
              <a:rPr lang="de-CH" dirty="0"/>
              <a:t>Gajus Julius Caesar</a:t>
            </a:r>
          </a:p>
          <a:p>
            <a:pPr algn="ctr"/>
            <a:r>
              <a:rPr lang="de-CH" dirty="0"/>
              <a:t>Alexander der Große</a:t>
            </a:r>
          </a:p>
          <a:p>
            <a:pPr algn="ctr"/>
            <a:r>
              <a:rPr lang="de-CH" dirty="0"/>
              <a:t>Tutanchamun</a:t>
            </a:r>
          </a:p>
          <a:p>
            <a:pPr algn="ctr"/>
            <a:r>
              <a:rPr lang="de-CH" dirty="0"/>
              <a:t>Mao Tse-tung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90C627BF-7046-4AD0-9B00-A9D64D22240D}"/>
              </a:ext>
            </a:extLst>
          </p:cNvPr>
          <p:cNvSpPr txBox="1"/>
          <p:nvPr/>
        </p:nvSpPr>
        <p:spPr>
          <a:xfrm>
            <a:off x="6338210" y="860168"/>
            <a:ext cx="48885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dirty="0">
                <a:latin typeface="Arial Narrow" panose="020B0606020202030204" pitchFamily="34" charset="0"/>
              </a:rPr>
              <a:t>Schon viele Menschen wollten Götter sein … aber nur ein Gott wollte Mensch sein</a:t>
            </a:r>
          </a:p>
        </p:txBody>
      </p:sp>
    </p:spTree>
    <p:extLst>
      <p:ext uri="{BB962C8B-B14F-4D97-AF65-F5344CB8AC3E}">
        <p14:creationId xmlns:p14="http://schemas.microsoft.com/office/powerpoint/2010/main" val="34147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3480" y="313038"/>
            <a:ext cx="16724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000" b="1" dirty="0" smtClean="0"/>
              <a:t>Lukas</a:t>
            </a:r>
            <a:endParaRPr lang="de-CH" sz="5000" dirty="0">
              <a:latin typeface="Trebuchet MS" panose="020B0603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3480" y="1549904"/>
            <a:ext cx="46207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400" dirty="0" smtClean="0"/>
              <a:t>Kapitel: </a:t>
            </a:r>
            <a:r>
              <a:rPr lang="de-CH" sz="3400" dirty="0" smtClean="0"/>
              <a:t>24</a:t>
            </a:r>
            <a:r>
              <a:rPr lang="de-CH" sz="3400" dirty="0" smtClean="0"/>
              <a:t> </a:t>
            </a:r>
            <a:r>
              <a:rPr lang="de-CH" sz="3400" dirty="0" smtClean="0"/>
              <a:t>| Verse:  </a:t>
            </a:r>
            <a:r>
              <a:rPr lang="de-CH" sz="3400" dirty="0" smtClean="0"/>
              <a:t>1151</a:t>
            </a:r>
            <a:endParaRPr lang="de-CH" sz="3400" dirty="0" smtClean="0"/>
          </a:p>
        </p:txBody>
      </p:sp>
    </p:spTree>
    <p:extLst>
      <p:ext uri="{BB962C8B-B14F-4D97-AF65-F5344CB8AC3E}">
        <p14:creationId xmlns:p14="http://schemas.microsoft.com/office/powerpoint/2010/main" val="34230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2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hnliches Foto">
            <a:extLst>
              <a:ext uri="{FF2B5EF4-FFF2-40B4-BE49-F238E27FC236}">
                <a16:creationId xmlns:a16="http://schemas.microsoft.com/office/drawing/2014/main" xmlns="" id="{951C23F6-F941-4DE2-9C27-68447691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081"/>
            <a:ext cx="9308742" cy="684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2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5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hnliches Foto">
            <a:extLst>
              <a:ext uri="{FF2B5EF4-FFF2-40B4-BE49-F238E27FC236}">
                <a16:creationId xmlns:a16="http://schemas.microsoft.com/office/drawing/2014/main" xmlns="" id="{9195C8CF-C12E-4FED-A0C1-884C3F0CE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36" y="1"/>
            <a:ext cx="9901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4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44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gebnis fÃ¼r fish symbol of christianity">
            <a:extLst>
              <a:ext uri="{FF2B5EF4-FFF2-40B4-BE49-F238E27FC236}">
                <a16:creationId xmlns:a16="http://schemas.microsoft.com/office/drawing/2014/main" xmlns="" id="{59C58B33-1B4A-4173-A31A-8F96E04E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693" y="0"/>
            <a:ext cx="933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1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Ã¼r jesus, the saviour">
            <a:extLst>
              <a:ext uri="{FF2B5EF4-FFF2-40B4-BE49-F238E27FC236}">
                <a16:creationId xmlns:a16="http://schemas.microsoft.com/office/drawing/2014/main" xmlns="" id="{5D0669C0-9288-4E7D-B069-C463114E1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r="18157" b="-1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CB607B98-7700-4DC9-8BE8-A876255F9C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156376" y="4855618"/>
            <a:ext cx="348621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 smtClean="0"/>
              <a:t>Lukas </a:t>
            </a:r>
            <a:r>
              <a:rPr lang="de-CH" sz="5500" b="1" dirty="0" smtClean="0"/>
              <a:t>Teil 1</a:t>
            </a:r>
            <a:endParaRPr lang="de-CH" sz="5500" b="1" dirty="0"/>
          </a:p>
        </p:txBody>
      </p:sp>
    </p:spTree>
    <p:extLst>
      <p:ext uri="{BB962C8B-B14F-4D97-AF65-F5344CB8AC3E}">
        <p14:creationId xmlns:p14="http://schemas.microsoft.com/office/powerpoint/2010/main" val="589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ltraschall, 13 Woche, baby hüpft">
            <a:hlinkClick r:id="" action="ppaction://media"/>
            <a:extLst>
              <a:ext uri="{FF2B5EF4-FFF2-40B4-BE49-F238E27FC236}">
                <a16:creationId xmlns:a16="http://schemas.microsoft.com/office/drawing/2014/main" xmlns="" id="{83A125AB-7D16-4D76-A7C8-0E92065EDC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4099" y="0"/>
            <a:ext cx="7363802" cy="552285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DCE73F57-E22C-40AE-938B-C6B379B31953}"/>
              </a:ext>
            </a:extLst>
          </p:cNvPr>
          <p:cNvSpPr txBox="1"/>
          <p:nvPr/>
        </p:nvSpPr>
        <p:spPr>
          <a:xfrm>
            <a:off x="3858175" y="5921524"/>
            <a:ext cx="4512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>
                <a:latin typeface="Arial Narrow" panose="020B0606020202030204" pitchFamily="34" charset="0"/>
              </a:rPr>
              <a:t>Wenn der Fötus hüpft … !</a:t>
            </a:r>
          </a:p>
        </p:txBody>
      </p:sp>
    </p:spTree>
    <p:extLst>
      <p:ext uri="{BB962C8B-B14F-4D97-AF65-F5344CB8AC3E}">
        <p14:creationId xmlns:p14="http://schemas.microsoft.com/office/powerpoint/2010/main" val="6444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gebnis fÃ¼r Elizabeth and mary">
            <a:extLst>
              <a:ext uri="{FF2B5EF4-FFF2-40B4-BE49-F238E27FC236}">
                <a16:creationId xmlns:a16="http://schemas.microsoft.com/office/drawing/2014/main" xmlns="" id="{2196DDA3-BB9B-4780-B41C-A0BA716B5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69" y="2708"/>
            <a:ext cx="10296929" cy="68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EF2C552-8D4B-402B-B984-B581885CC03E}"/>
              </a:ext>
            </a:extLst>
          </p:cNvPr>
          <p:cNvSpPr txBox="1"/>
          <p:nvPr/>
        </p:nvSpPr>
        <p:spPr>
          <a:xfrm>
            <a:off x="1005379" y="5428465"/>
            <a:ext cx="99421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Und es begab sich, als Elisabeth den Gruss Marias hörte, </a:t>
            </a:r>
          </a:p>
          <a:p>
            <a:pPr algn="ctr"/>
            <a:r>
              <a:rPr lang="de-CH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hüpfte das Kind in ihrem Leibe (Lk 1,41). </a:t>
            </a:r>
          </a:p>
        </p:txBody>
      </p:sp>
    </p:spTree>
    <p:extLst>
      <p:ext uri="{BB962C8B-B14F-4D97-AF65-F5344CB8AC3E}">
        <p14:creationId xmlns:p14="http://schemas.microsoft.com/office/powerpoint/2010/main" val="25226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ildergebnis fÃ¼r eiger von sÃ¼den">
            <a:extLst>
              <a:ext uri="{FF2B5EF4-FFF2-40B4-BE49-F238E27FC236}">
                <a16:creationId xmlns:a16="http://schemas.microsoft.com/office/drawing/2014/main" xmlns="" id="{58FC7698-6DB0-41D2-BC16-6372FF299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97" y="0"/>
            <a:ext cx="10313043" cy="683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ildergebnis fÃ¼r eigernordwand">
            <a:extLst>
              <a:ext uri="{FF2B5EF4-FFF2-40B4-BE49-F238E27FC236}">
                <a16:creationId xmlns:a16="http://schemas.microsoft.com/office/drawing/2014/main" xmlns="" id="{B9DD4756-3039-47E3-A22D-04192E6E7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365" y="498822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hnliches Foto">
            <a:extLst>
              <a:ext uri="{FF2B5EF4-FFF2-40B4-BE49-F238E27FC236}">
                <a16:creationId xmlns:a16="http://schemas.microsoft.com/office/drawing/2014/main" xmlns="" id="{EAADAF4E-8AE8-4F73-94DB-BCC478EF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289"/>
            <a:ext cx="12192000" cy="53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ED94DE9E-B685-4E52-89B0-48C3BE746E9C}"/>
              </a:ext>
            </a:extLst>
          </p:cNvPr>
          <p:cNvSpPr txBox="1"/>
          <p:nvPr/>
        </p:nvSpPr>
        <p:spPr>
          <a:xfrm>
            <a:off x="501161" y="5996226"/>
            <a:ext cx="11043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5000" dirty="0">
                <a:latin typeface="Arial Narrow" panose="020B0606020202030204" pitchFamily="34" charset="0"/>
              </a:rPr>
              <a:t> Lukas porträtiert Jesus, den Menschen</a:t>
            </a:r>
          </a:p>
        </p:txBody>
      </p:sp>
    </p:spTree>
    <p:extLst>
      <p:ext uri="{BB962C8B-B14F-4D97-AF65-F5344CB8AC3E}">
        <p14:creationId xmlns:p14="http://schemas.microsoft.com/office/powerpoint/2010/main" val="6111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1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hnliches Foto">
            <a:extLst>
              <a:ext uri="{FF2B5EF4-FFF2-40B4-BE49-F238E27FC236}">
                <a16:creationId xmlns:a16="http://schemas.microsoft.com/office/drawing/2014/main" xmlns="" id="{BF17D146-467F-48A2-A155-26CB6CD89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0"/>
            <a:ext cx="5329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9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5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Breitbild</PresentationFormat>
  <Paragraphs>24</Paragraphs>
  <Slides>28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Trebuchet MS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lastModifiedBy>Reinhard</cp:lastModifiedBy>
  <cp:revision>133</cp:revision>
  <dcterms:created xsi:type="dcterms:W3CDTF">2018-05-19T05:14:58Z</dcterms:created>
  <dcterms:modified xsi:type="dcterms:W3CDTF">2019-03-23T13:03:20Z</dcterms:modified>
</cp:coreProperties>
</file>