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43" r:id="rId3"/>
    <p:sldId id="326" r:id="rId4"/>
    <p:sldId id="344" r:id="rId5"/>
    <p:sldId id="332" r:id="rId6"/>
    <p:sldId id="345" r:id="rId7"/>
    <p:sldId id="342" r:id="rId8"/>
    <p:sldId id="346" r:id="rId9"/>
    <p:sldId id="341" r:id="rId10"/>
    <p:sldId id="347" r:id="rId11"/>
    <p:sldId id="340" r:id="rId12"/>
    <p:sldId id="348" r:id="rId13"/>
    <p:sldId id="317" r:id="rId14"/>
    <p:sldId id="349" r:id="rId15"/>
    <p:sldId id="320" r:id="rId16"/>
    <p:sldId id="350" r:id="rId17"/>
    <p:sldId id="339" r:id="rId18"/>
    <p:sldId id="351" r:id="rId19"/>
    <p:sldId id="319" r:id="rId20"/>
    <p:sldId id="352" r:id="rId21"/>
    <p:sldId id="331" r:id="rId22"/>
    <p:sldId id="353" r:id="rId23"/>
    <p:sldId id="287" r:id="rId24"/>
    <p:sldId id="354" r:id="rId25"/>
    <p:sldId id="333" r:id="rId26"/>
    <p:sldId id="355" r:id="rId27"/>
    <p:sldId id="316" r:id="rId28"/>
    <p:sldId id="356" r:id="rId29"/>
    <p:sldId id="334" r:id="rId30"/>
    <p:sldId id="357" r:id="rId31"/>
    <p:sldId id="335" r:id="rId32"/>
    <p:sldId id="259" r:id="rId33"/>
    <p:sldId id="321" r:id="rId34"/>
    <p:sldId id="358" r:id="rId35"/>
    <p:sldId id="314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5" y="13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31.03.2019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31.03.2019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93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ergebnis fÃ¼r der kÃ¤mmerer aus Ã¤thiopien">
            <a:extLst>
              <a:ext uri="{FF2B5EF4-FFF2-40B4-BE49-F238E27FC236}">
                <a16:creationId xmlns:a16="http://schemas.microsoft.com/office/drawing/2014/main" xmlns="" id="{4E11E3EF-32ED-4587-80DB-4D2B488F9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2"/>
          <a:stretch/>
        </p:blipFill>
        <p:spPr bwMode="auto">
          <a:xfrm>
            <a:off x="2713831" y="267510"/>
            <a:ext cx="6764337" cy="63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2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xmlns="" id="{8F46ED44-29F2-4B1E-89BA-960377474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63" y="0"/>
            <a:ext cx="977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0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gelheimer-geschichte.de/fileadmin/_processed_/9/7/csm_via_appia_madaus_reduz_29da5f650c.jpg">
            <a:extLst>
              <a:ext uri="{FF2B5EF4-FFF2-40B4-BE49-F238E27FC236}">
                <a16:creationId xmlns:a16="http://schemas.microsoft.com/office/drawing/2014/main" xmlns="" id="{FF6397CE-99F3-438D-BC5F-7E09A9C17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" y="0"/>
            <a:ext cx="12182980" cy="68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roemerstrasse.net/uploads/pics/strassen_meilenstein.jpg">
            <a:extLst>
              <a:ext uri="{FF2B5EF4-FFF2-40B4-BE49-F238E27FC236}">
                <a16:creationId xmlns:a16="http://schemas.microsoft.com/office/drawing/2014/main" xmlns="" id="{0CC8674F-4665-419D-85BD-CA2ABFB9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" y="4604637"/>
            <a:ext cx="866195" cy="22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9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29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Ãhnliches Foto">
            <a:extLst>
              <a:ext uri="{FF2B5EF4-FFF2-40B4-BE49-F238E27FC236}">
                <a16:creationId xmlns:a16="http://schemas.microsoft.com/office/drawing/2014/main" xmlns="" id="{E7DF7BA1-B62C-49F7-8F56-631D51B7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7" y="0"/>
            <a:ext cx="11491546" cy="6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7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0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torarolle">
            <a:extLst>
              <a:ext uri="{FF2B5EF4-FFF2-40B4-BE49-F238E27FC236}">
                <a16:creationId xmlns:a16="http://schemas.microsoft.com/office/drawing/2014/main" xmlns="" id="{17724C53-3540-4E37-B4A8-A8CC41F4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" y="1046286"/>
            <a:ext cx="12380336" cy="48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7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900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93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hnliches Foto">
            <a:extLst>
              <a:ext uri="{FF2B5EF4-FFF2-40B4-BE49-F238E27FC236}">
                <a16:creationId xmlns:a16="http://schemas.microsoft.com/office/drawing/2014/main" xmlns="" id="{3A661973-E7CE-40EA-894C-D9EBB803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7" y="631184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ildergebnis fÃ¼r the ten lepers">
            <a:extLst>
              <a:ext uri="{FF2B5EF4-FFF2-40B4-BE49-F238E27FC236}">
                <a16:creationId xmlns:a16="http://schemas.microsoft.com/office/drawing/2014/main" xmlns="" id="{B68CC784-0728-4361-BAC3-5C2CEE383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282"/>
            <a:ext cx="12141756" cy="52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0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593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hnliches Foto">
            <a:extLst>
              <a:ext uri="{FF2B5EF4-FFF2-40B4-BE49-F238E27FC236}">
                <a16:creationId xmlns:a16="http://schemas.microsoft.com/office/drawing/2014/main" xmlns="" id="{887F3E71-5171-4B40-A472-CA799602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2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20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dergebnis fÃ¼r a sinner washes the feet of jesus">
            <a:extLst>
              <a:ext uri="{FF2B5EF4-FFF2-40B4-BE49-F238E27FC236}">
                <a16:creationId xmlns:a16="http://schemas.microsoft.com/office/drawing/2014/main" xmlns="" id="{46D35A34-5CC2-4D3E-B8A5-709BE496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17" y="179961"/>
            <a:ext cx="9202366" cy="64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238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ldergebnis fÃ¼r the crippled woman">
            <a:extLst>
              <a:ext uri="{FF2B5EF4-FFF2-40B4-BE49-F238E27FC236}">
                <a16:creationId xmlns:a16="http://schemas.microsoft.com/office/drawing/2014/main" xmlns="" id="{D51D9725-6A8B-4DB6-B92C-BCD64989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23" y="0"/>
            <a:ext cx="9436154" cy="681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38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0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ldergebnis fÃ¼r first and secondadam">
            <a:extLst>
              <a:ext uri="{FF2B5EF4-FFF2-40B4-BE49-F238E27FC236}">
                <a16:creationId xmlns:a16="http://schemas.microsoft.com/office/drawing/2014/main" xmlns="" id="{FD3861A3-54D2-48AE-BC64-BC41684A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7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6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8428ABEF-6E6B-42B4-BC04-353B38EB821E}"/>
              </a:ext>
            </a:extLst>
          </p:cNvPr>
          <p:cNvSpPr txBox="1"/>
          <p:nvPr/>
        </p:nvSpPr>
        <p:spPr>
          <a:xfrm>
            <a:off x="128222" y="2382559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5000" dirty="0">
                <a:solidFill>
                  <a:schemeClr val="bg1"/>
                </a:solidFill>
                <a:latin typeface="Arial Narrow" panose="020B0606020202030204" pitchFamily="34" charset="0"/>
              </a:rPr>
              <a:t>Lukasevangelium (2):</a:t>
            </a:r>
          </a:p>
          <a:p>
            <a:pPr algn="ctr"/>
            <a:r>
              <a:rPr lang="de-CH" sz="5000" dirty="0">
                <a:solidFill>
                  <a:schemeClr val="bg1"/>
                </a:solidFill>
                <a:latin typeface="Arial Narrow" panose="020B0606020202030204" pitchFamily="34" charset="0"/>
              </a:rPr>
              <a:t>Jesus - der Mensch – der Retter</a:t>
            </a:r>
          </a:p>
          <a:p>
            <a:pPr algn="ctr"/>
            <a:r>
              <a:rPr lang="de-CH" sz="3000" dirty="0">
                <a:solidFill>
                  <a:schemeClr val="bg1"/>
                </a:solidFill>
                <a:latin typeface="Arial Narrow" panose="020B0606020202030204" pitchFamily="34" charset="0"/>
              </a:rPr>
              <a:t>Jesus, den Menschen zugewandt</a:t>
            </a:r>
          </a:p>
        </p:txBody>
      </p:sp>
    </p:spTree>
    <p:extLst>
      <p:ext uri="{BB962C8B-B14F-4D97-AF65-F5344CB8AC3E}">
        <p14:creationId xmlns:p14="http://schemas.microsoft.com/office/powerpoint/2010/main" val="16873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675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Ãhnliches Foto">
            <a:extLst>
              <a:ext uri="{FF2B5EF4-FFF2-40B4-BE49-F238E27FC236}">
                <a16:creationId xmlns:a16="http://schemas.microsoft.com/office/drawing/2014/main" xmlns="" id="{A9CB6AC5-8A0F-47B0-BB32-620EE314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6" y="311285"/>
            <a:ext cx="11972027" cy="62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50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gebnis fÃ¼r jesus, the saviour">
            <a:extLst>
              <a:ext uri="{FF2B5EF4-FFF2-40B4-BE49-F238E27FC236}">
                <a16:creationId xmlns:a16="http://schemas.microsoft.com/office/drawing/2014/main" xmlns="" id="{5D0669C0-9288-4E7D-B069-C463114E1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r="18157" b="-1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86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625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" y="-484948"/>
            <a:ext cx="12156205" cy="7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47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bible, a map which shows the way">
            <a:extLst>
              <a:ext uri="{FF2B5EF4-FFF2-40B4-BE49-F238E27FC236}">
                <a16:creationId xmlns:a16="http://schemas.microsoft.com/office/drawing/2014/main" xmlns="" id="{F1F59688-387D-4F23-9851-9E91FD75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55" y="29184"/>
            <a:ext cx="9105089" cy="68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0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39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Ãhnliches Foto">
            <a:extLst>
              <a:ext uri="{FF2B5EF4-FFF2-40B4-BE49-F238E27FC236}">
                <a16:creationId xmlns:a16="http://schemas.microsoft.com/office/drawing/2014/main" xmlns="" id="{A24AC0C9-0B92-4D7B-8C41-3AA4CE4E8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2"/>
          <a:stretch/>
        </p:blipFill>
        <p:spPr bwMode="auto">
          <a:xfrm>
            <a:off x="0" y="559340"/>
            <a:ext cx="12192000" cy="57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8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23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hnliches Foto">
            <a:extLst>
              <a:ext uri="{FF2B5EF4-FFF2-40B4-BE49-F238E27FC236}">
                <a16:creationId xmlns:a16="http://schemas.microsoft.com/office/drawing/2014/main" xmlns="" id="{7506C9ED-3505-4B3F-894E-BA80AACD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8" y="71955"/>
            <a:ext cx="11544503" cy="671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8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Breitbild</PresentationFormat>
  <Paragraphs>3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</cp:lastModifiedBy>
  <cp:revision>157</cp:revision>
  <dcterms:created xsi:type="dcterms:W3CDTF">2018-05-19T05:14:58Z</dcterms:created>
  <dcterms:modified xsi:type="dcterms:W3CDTF">2019-03-31T04:59:43Z</dcterms:modified>
</cp:coreProperties>
</file>