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34" r:id="rId4"/>
    <p:sldId id="337" r:id="rId5"/>
    <p:sldId id="345" r:id="rId6"/>
    <p:sldId id="340" r:id="rId7"/>
    <p:sldId id="342" r:id="rId8"/>
    <p:sldId id="343" r:id="rId9"/>
    <p:sldId id="344" r:id="rId10"/>
    <p:sldId id="339" r:id="rId11"/>
    <p:sldId id="346" r:id="rId12"/>
    <p:sldId id="347" r:id="rId13"/>
    <p:sldId id="348" r:id="rId14"/>
    <p:sldId id="349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60" r:id="rId24"/>
    <p:sldId id="361" r:id="rId25"/>
    <p:sldId id="306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03.02.2019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03.02.2019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05527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Markus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87945" y="664107"/>
            <a:ext cx="6178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Der Verfasser: Johannes Markus</a:t>
            </a:r>
            <a:endParaRPr lang="de-CH" sz="4600" dirty="0"/>
          </a:p>
        </p:txBody>
      </p:sp>
      <p:sp>
        <p:nvSpPr>
          <p:cNvPr id="3" name="Textfeld 2"/>
          <p:cNvSpPr txBox="1"/>
          <p:nvPr/>
        </p:nvSpPr>
        <p:spPr>
          <a:xfrm>
            <a:off x="787944" y="2134563"/>
            <a:ext cx="61144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Markus (zart, weich, furchtsam)</a:t>
            </a:r>
            <a:endParaRPr lang="de-CH" sz="4600" dirty="0"/>
          </a:p>
        </p:txBody>
      </p:sp>
      <p:sp>
        <p:nvSpPr>
          <p:cNvPr id="4" name="Textfeld 3"/>
          <p:cNvSpPr txBox="1"/>
          <p:nvPr/>
        </p:nvSpPr>
        <p:spPr>
          <a:xfrm>
            <a:off x="783822" y="3193128"/>
            <a:ext cx="1933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Johannes</a:t>
            </a:r>
            <a:endParaRPr lang="de-CH" sz="4600" dirty="0"/>
          </a:p>
        </p:txBody>
      </p:sp>
      <p:sp>
        <p:nvSpPr>
          <p:cNvPr id="6" name="Textfeld 5"/>
          <p:cNvSpPr txBox="1"/>
          <p:nvPr/>
        </p:nvSpPr>
        <p:spPr>
          <a:xfrm>
            <a:off x="783821" y="4144598"/>
            <a:ext cx="30912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err="1" smtClean="0"/>
              <a:t>Colobodactolus</a:t>
            </a:r>
            <a:endParaRPr lang="de-CH" sz="4600" dirty="0"/>
          </a:p>
        </p:txBody>
      </p:sp>
    </p:spTree>
    <p:extLst>
      <p:ext uri="{BB962C8B-B14F-4D97-AF65-F5344CB8AC3E}">
        <p14:creationId xmlns:p14="http://schemas.microsoft.com/office/powerpoint/2010/main" val="211428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710363"/>
            <a:ext cx="1122724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</a:t>
            </a:r>
            <a:r>
              <a:rPr lang="de-DE" sz="3600" dirty="0"/>
              <a:t>Und am ersten Tag der ungesäuerten Brote, als man </a:t>
            </a:r>
            <a:endParaRPr lang="de-DE" sz="3600" dirty="0" smtClean="0"/>
          </a:p>
          <a:p>
            <a:r>
              <a:rPr lang="de-DE" sz="3600" dirty="0" smtClean="0"/>
              <a:t>das </a:t>
            </a:r>
            <a:r>
              <a:rPr lang="de-DE" sz="3600" dirty="0"/>
              <a:t>Passahlamm schlachtete, sprachen seine Jünger zu </a:t>
            </a:r>
            <a:endParaRPr lang="de-DE" sz="3600" dirty="0" smtClean="0"/>
          </a:p>
          <a:p>
            <a:r>
              <a:rPr lang="de-DE" sz="3600" dirty="0" smtClean="0"/>
              <a:t>ihm</a:t>
            </a:r>
            <a:r>
              <a:rPr lang="de-DE" sz="3600" dirty="0"/>
              <a:t>: Wo willst du, dass wir hingehen und das Passah </a:t>
            </a:r>
            <a:endParaRPr lang="de-DE" sz="3600" dirty="0" smtClean="0"/>
          </a:p>
          <a:p>
            <a:r>
              <a:rPr lang="de-DE" sz="3600" dirty="0" smtClean="0"/>
              <a:t>zubereiten</a:t>
            </a:r>
            <a:r>
              <a:rPr lang="de-DE" sz="3600" dirty="0"/>
              <a:t>, damit du es essen kannst? Und er sendet </a:t>
            </a:r>
            <a:endParaRPr lang="de-DE" sz="3600" dirty="0" smtClean="0"/>
          </a:p>
          <a:p>
            <a:r>
              <a:rPr lang="de-DE" sz="3600" dirty="0" smtClean="0"/>
              <a:t>zwei </a:t>
            </a:r>
            <a:r>
              <a:rPr lang="de-DE" sz="3600" dirty="0"/>
              <a:t>seiner Jünger und spricht zu ihnen: </a:t>
            </a:r>
            <a:r>
              <a:rPr lang="de-DE" sz="3600" u="sng" dirty="0"/>
              <a:t>Geht in die Stadt; </a:t>
            </a:r>
            <a:endParaRPr lang="de-DE" sz="3600" u="sng" dirty="0" smtClean="0"/>
          </a:p>
          <a:p>
            <a:r>
              <a:rPr lang="de-DE" sz="3600" u="sng" dirty="0" smtClean="0"/>
              <a:t>da </a:t>
            </a:r>
            <a:r>
              <a:rPr lang="de-DE" sz="3600" u="sng" dirty="0"/>
              <a:t>wird euch ein Mensch begegnen</a:t>
            </a:r>
            <a:r>
              <a:rPr lang="de-DE" sz="3600" dirty="0"/>
              <a:t>, der einen Wasserkrug </a:t>
            </a:r>
            <a:endParaRPr lang="de-DE" sz="3600" dirty="0" smtClean="0"/>
          </a:p>
          <a:p>
            <a:r>
              <a:rPr lang="de-DE" sz="3600" dirty="0" smtClean="0"/>
              <a:t>trägt</a:t>
            </a:r>
            <a:r>
              <a:rPr lang="de-DE" sz="3600" dirty="0"/>
              <a:t>; dem folgt, und wo er hineingeht, da sagt zu dem </a:t>
            </a:r>
            <a:endParaRPr lang="de-DE" sz="3600" dirty="0" smtClean="0"/>
          </a:p>
          <a:p>
            <a:r>
              <a:rPr lang="de-DE" sz="3600" dirty="0" smtClean="0"/>
              <a:t>Hausherrn</a:t>
            </a:r>
            <a:r>
              <a:rPr lang="de-DE" sz="3600" dirty="0"/>
              <a:t>: Der Meister lässt fragen: Wo ist das </a:t>
            </a:r>
            <a:endParaRPr lang="de-DE" sz="3600" dirty="0" smtClean="0"/>
          </a:p>
          <a:p>
            <a:r>
              <a:rPr lang="de-DE" sz="3600" dirty="0" smtClean="0"/>
              <a:t>Gastzimmer</a:t>
            </a:r>
            <a:r>
              <a:rPr lang="de-DE" sz="3600" dirty="0"/>
              <a:t>, in dem ich mit meinen Jüngern das </a:t>
            </a:r>
            <a:endParaRPr lang="de-DE" sz="3600" dirty="0" smtClean="0"/>
          </a:p>
          <a:p>
            <a:r>
              <a:rPr lang="de-DE" sz="3600" dirty="0" smtClean="0"/>
              <a:t>Passah </a:t>
            </a:r>
            <a:r>
              <a:rPr lang="de-DE" sz="3600" dirty="0"/>
              <a:t>essen kann?</a:t>
            </a:r>
            <a:r>
              <a:rPr lang="de-CH" sz="3600" dirty="0"/>
              <a:t>“ </a:t>
            </a:r>
            <a:r>
              <a:rPr lang="de-CH" sz="3600" b="1" dirty="0"/>
              <a:t>(Mk 14,12-14)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57932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1205663"/>
            <a:ext cx="943194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</a:t>
            </a:r>
            <a:r>
              <a:rPr lang="de-DE" sz="3600" dirty="0"/>
              <a:t>Und ein gewisser junger Mann folgte ihm, </a:t>
            </a:r>
            <a:endParaRPr lang="de-DE" sz="3600" dirty="0" smtClean="0"/>
          </a:p>
          <a:p>
            <a:r>
              <a:rPr lang="de-DE" sz="3600" dirty="0" smtClean="0"/>
              <a:t>der </a:t>
            </a:r>
            <a:r>
              <a:rPr lang="de-DE" sz="3600" dirty="0"/>
              <a:t>ein Leinengewand auf dem bloßen Leib trug;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die jungen Männer ergriffen ihn, er aber ließ </a:t>
            </a:r>
            <a:endParaRPr lang="de-DE" sz="3600" dirty="0" smtClean="0"/>
          </a:p>
          <a:p>
            <a:r>
              <a:rPr lang="de-DE" sz="3600" dirty="0" smtClean="0"/>
              <a:t>das </a:t>
            </a:r>
            <a:r>
              <a:rPr lang="de-DE" sz="3600" dirty="0"/>
              <a:t>Leinengewand zurück, und entblößt floh er </a:t>
            </a:r>
            <a:endParaRPr lang="de-DE" sz="3600" dirty="0" smtClean="0"/>
          </a:p>
          <a:p>
            <a:r>
              <a:rPr lang="de-DE" sz="3600" dirty="0" smtClean="0"/>
              <a:t>von </a:t>
            </a:r>
            <a:r>
              <a:rPr lang="de-DE" sz="3600" dirty="0"/>
              <a:t>ihnen.</a:t>
            </a:r>
            <a:r>
              <a:rPr lang="de-CH" sz="3600" dirty="0"/>
              <a:t>“ </a:t>
            </a:r>
            <a:r>
              <a:rPr lang="de-CH" sz="3600" b="1" dirty="0"/>
              <a:t>(Mk 14,51)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85708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1205663"/>
            <a:ext cx="1021638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„(</a:t>
            </a:r>
            <a:r>
              <a:rPr lang="de-DE" sz="3600" dirty="0"/>
              <a:t>Sondern) ihr werdet Kraft empfangen, wenn der </a:t>
            </a:r>
            <a:endParaRPr lang="de-DE" sz="3600" dirty="0" smtClean="0"/>
          </a:p>
          <a:p>
            <a:r>
              <a:rPr lang="de-DE" sz="3600" dirty="0" smtClean="0"/>
              <a:t>Heilige </a:t>
            </a:r>
            <a:r>
              <a:rPr lang="de-DE" sz="3600" dirty="0"/>
              <a:t>Geist auf euch gekommen ist, und ihr werdet </a:t>
            </a:r>
            <a:endParaRPr lang="de-DE" sz="3600" dirty="0" smtClean="0"/>
          </a:p>
          <a:p>
            <a:r>
              <a:rPr lang="de-DE" sz="3600" dirty="0" smtClean="0"/>
              <a:t>meine </a:t>
            </a:r>
            <a:r>
              <a:rPr lang="de-DE" sz="3600" dirty="0"/>
              <a:t>Zeugen sein in Jerusalem und in ganz </a:t>
            </a:r>
            <a:r>
              <a:rPr lang="de-DE" sz="3600" dirty="0" smtClean="0"/>
              <a:t>Judäa </a:t>
            </a:r>
          </a:p>
          <a:p>
            <a:r>
              <a:rPr lang="de-DE" sz="3600" dirty="0" smtClean="0"/>
              <a:t>und </a:t>
            </a:r>
            <a:r>
              <a:rPr lang="de-DE" sz="3600" dirty="0"/>
              <a:t>Samaria und bis an das Ende der Erde!</a:t>
            </a:r>
            <a:r>
              <a:rPr lang="de-CH" sz="3600" dirty="0"/>
              <a:t>“ </a:t>
            </a:r>
            <a:r>
              <a:rPr lang="de-CH" sz="3600" b="1" dirty="0" smtClean="0"/>
              <a:t>(</a:t>
            </a:r>
            <a:r>
              <a:rPr lang="de-CH" sz="3600" b="1" dirty="0"/>
              <a:t>Apg 1,8)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66542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462713"/>
            <a:ext cx="1042522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</a:t>
            </a:r>
            <a:r>
              <a:rPr lang="de-DE" sz="3600" dirty="0"/>
              <a:t>Da kam Petrus zu sich und sprach: Nun weiß ich </a:t>
            </a:r>
            <a:endParaRPr lang="de-DE" sz="3600" dirty="0" smtClean="0"/>
          </a:p>
          <a:p>
            <a:r>
              <a:rPr lang="de-DE" sz="3600" dirty="0" smtClean="0"/>
              <a:t>wahrhaftig</a:t>
            </a:r>
            <a:r>
              <a:rPr lang="de-DE" sz="3600" dirty="0"/>
              <a:t>, dass der Herr seinen Engel gesandt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mich errettet hat aus der Hand des Herodes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von allem, was das jüdische Volk erhoffte! Und </a:t>
            </a:r>
            <a:endParaRPr lang="de-DE" sz="3600" dirty="0" smtClean="0"/>
          </a:p>
          <a:p>
            <a:r>
              <a:rPr lang="de-DE" sz="3600" dirty="0" smtClean="0"/>
              <a:t>er </a:t>
            </a:r>
            <a:r>
              <a:rPr lang="de-DE" sz="3600" dirty="0"/>
              <a:t>besann sich und ging zum Haus der Maria, der </a:t>
            </a:r>
            <a:endParaRPr lang="de-DE" sz="3600" dirty="0" smtClean="0"/>
          </a:p>
          <a:p>
            <a:r>
              <a:rPr lang="de-DE" sz="3600" dirty="0" smtClean="0"/>
              <a:t>Mutter </a:t>
            </a:r>
            <a:r>
              <a:rPr lang="de-DE" sz="3600" dirty="0"/>
              <a:t>des Johannes mit dem Beinamen Markus, </a:t>
            </a:r>
            <a:endParaRPr lang="de-DE" sz="3600" dirty="0" smtClean="0"/>
          </a:p>
          <a:p>
            <a:r>
              <a:rPr lang="de-DE" sz="3600" dirty="0" smtClean="0"/>
              <a:t>wo </a:t>
            </a:r>
            <a:r>
              <a:rPr lang="de-DE" sz="3600" dirty="0"/>
              <a:t>viele versammelt waren und beteten. Als nun </a:t>
            </a:r>
            <a:endParaRPr lang="de-DE" sz="3600" dirty="0" smtClean="0"/>
          </a:p>
          <a:p>
            <a:r>
              <a:rPr lang="de-DE" sz="3600" dirty="0" smtClean="0"/>
              <a:t>Petrus </a:t>
            </a:r>
            <a:r>
              <a:rPr lang="de-DE" sz="3600" dirty="0"/>
              <a:t>an die Haustür klopfte, kam eine Magd namens </a:t>
            </a:r>
            <a:endParaRPr lang="de-DE" sz="3600" dirty="0" smtClean="0"/>
          </a:p>
          <a:p>
            <a:r>
              <a:rPr lang="de-DE" sz="3600" dirty="0" smtClean="0"/>
              <a:t>Rhode </a:t>
            </a:r>
            <a:r>
              <a:rPr lang="de-DE" sz="3600" dirty="0"/>
              <a:t>herbei, um zu horchen. Und als sie die Stimme </a:t>
            </a:r>
            <a:endParaRPr lang="de-DE" sz="3600" dirty="0" smtClean="0"/>
          </a:p>
          <a:p>
            <a:r>
              <a:rPr lang="de-DE" sz="3600" dirty="0" smtClean="0"/>
              <a:t>des </a:t>
            </a:r>
            <a:r>
              <a:rPr lang="de-DE" sz="3600" dirty="0"/>
              <a:t>Petrus erkannte, </a:t>
            </a:r>
            <a:r>
              <a:rPr lang="de-DE" sz="3600" dirty="0" smtClean="0"/>
              <a:t>…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35844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462713"/>
            <a:ext cx="10842648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„</a:t>
            </a:r>
            <a:r>
              <a:rPr lang="de-DE" sz="3600" dirty="0" smtClean="0"/>
              <a:t>…machte </a:t>
            </a:r>
            <a:r>
              <a:rPr lang="de-DE" sz="3600" dirty="0"/>
              <a:t>sie vor Freude die Türe nicht auf, sondern </a:t>
            </a:r>
            <a:endParaRPr lang="de-DE" sz="3600" dirty="0" smtClean="0"/>
          </a:p>
          <a:p>
            <a:r>
              <a:rPr lang="de-DE" sz="3600" dirty="0" smtClean="0"/>
              <a:t>lief </a:t>
            </a:r>
            <a:r>
              <a:rPr lang="de-DE" sz="3600" dirty="0"/>
              <a:t>hinein und meldete, Petrus stehe vor der Tür. Sie </a:t>
            </a:r>
            <a:endParaRPr lang="de-DE" sz="3600" dirty="0" smtClean="0"/>
          </a:p>
          <a:p>
            <a:r>
              <a:rPr lang="de-DE" sz="3600" dirty="0" smtClean="0"/>
              <a:t>aber </a:t>
            </a:r>
            <a:r>
              <a:rPr lang="de-DE" sz="3600" dirty="0"/>
              <a:t>sprachen zu ihr: Du bist nicht bei Sinnen! Aber </a:t>
            </a:r>
            <a:endParaRPr lang="de-DE" sz="3600" dirty="0" smtClean="0"/>
          </a:p>
          <a:p>
            <a:r>
              <a:rPr lang="de-DE" sz="3600" dirty="0" smtClean="0"/>
              <a:t>sie </a:t>
            </a:r>
            <a:r>
              <a:rPr lang="de-DE" sz="3600" dirty="0"/>
              <a:t>bestand darauf, dass es so sei. Da sprachen sie: Es </a:t>
            </a:r>
            <a:endParaRPr lang="de-DE" sz="3600" dirty="0" smtClean="0"/>
          </a:p>
          <a:p>
            <a:r>
              <a:rPr lang="de-DE" sz="3600" dirty="0" smtClean="0"/>
              <a:t>ist </a:t>
            </a:r>
            <a:r>
              <a:rPr lang="de-DE" sz="3600" dirty="0"/>
              <a:t>sein Engel! Petrus aber fuhr fort zu klopfen; und als </a:t>
            </a:r>
            <a:endParaRPr lang="de-DE" sz="3600" dirty="0" smtClean="0"/>
          </a:p>
          <a:p>
            <a:r>
              <a:rPr lang="de-DE" sz="3600" dirty="0" smtClean="0"/>
              <a:t>sie </a:t>
            </a:r>
            <a:r>
              <a:rPr lang="de-DE" sz="3600" dirty="0"/>
              <a:t>öffneten, sahen sie ihn und erstaunten sehr. Er gab </a:t>
            </a:r>
            <a:endParaRPr lang="de-DE" sz="3600" dirty="0" smtClean="0"/>
          </a:p>
          <a:p>
            <a:r>
              <a:rPr lang="de-DE" sz="3600" dirty="0" smtClean="0"/>
              <a:t>ihnen </a:t>
            </a:r>
            <a:r>
              <a:rPr lang="de-DE" sz="3600" dirty="0"/>
              <a:t>aber mit der Hand ein Zeichen, dass sie schweigen </a:t>
            </a:r>
            <a:endParaRPr lang="de-DE" sz="3600" dirty="0" smtClean="0"/>
          </a:p>
          <a:p>
            <a:r>
              <a:rPr lang="de-DE" sz="3600" dirty="0" smtClean="0"/>
              <a:t>sollten</a:t>
            </a:r>
            <a:r>
              <a:rPr lang="de-DE" sz="3600" dirty="0"/>
              <a:t>, und erzählte ihnen, wie der Herr ihn aus dem </a:t>
            </a:r>
            <a:endParaRPr lang="de-DE" sz="3600" dirty="0" smtClean="0"/>
          </a:p>
          <a:p>
            <a:r>
              <a:rPr lang="de-DE" sz="3600" dirty="0" smtClean="0"/>
              <a:t>Gefängnis </a:t>
            </a:r>
            <a:r>
              <a:rPr lang="de-DE" sz="3600" dirty="0"/>
              <a:t>geführt hatte. Er sprach aber: Meldet dies </a:t>
            </a:r>
            <a:endParaRPr lang="de-DE" sz="3600" dirty="0" smtClean="0"/>
          </a:p>
          <a:p>
            <a:r>
              <a:rPr lang="de-DE" sz="3600" dirty="0" smtClean="0"/>
              <a:t>dem </a:t>
            </a:r>
            <a:r>
              <a:rPr lang="de-DE" sz="3600" dirty="0"/>
              <a:t>Jakobus und den Brüdern! Und er ging hinaus und </a:t>
            </a:r>
            <a:endParaRPr lang="de-DE" sz="3600" dirty="0" smtClean="0"/>
          </a:p>
          <a:p>
            <a:r>
              <a:rPr lang="de-DE" sz="3600" dirty="0" smtClean="0"/>
              <a:t>zog </a:t>
            </a:r>
            <a:r>
              <a:rPr lang="de-DE" sz="3600" dirty="0"/>
              <a:t>an einen anderen Ort.</a:t>
            </a:r>
            <a:r>
              <a:rPr lang="de-CH" sz="3600" dirty="0"/>
              <a:t>“ </a:t>
            </a:r>
            <a:r>
              <a:rPr lang="de-CH" sz="3600" b="1" dirty="0"/>
              <a:t>(Apg 12,11-17)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31063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1205663"/>
            <a:ext cx="1095069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</a:t>
            </a:r>
            <a:r>
              <a:rPr lang="de-DE" sz="3600" dirty="0"/>
              <a:t>Das Wort Gottes aber breitete sich aus und mehrte sich. 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Barnabas und Saulus kehrten von Jerusalem zurück, </a:t>
            </a:r>
            <a:endParaRPr lang="de-DE" sz="3600" dirty="0" smtClean="0"/>
          </a:p>
          <a:p>
            <a:r>
              <a:rPr lang="de-DE" sz="3600" dirty="0" smtClean="0"/>
              <a:t>nachdem </a:t>
            </a:r>
            <a:r>
              <a:rPr lang="de-DE" sz="3600" dirty="0"/>
              <a:t>sie die Hilfeleistung ausgerichtet hatten,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nahmen auch Johannes mit dem Beinamen </a:t>
            </a:r>
            <a:endParaRPr lang="de-DE" sz="3600" dirty="0" smtClean="0"/>
          </a:p>
          <a:p>
            <a:r>
              <a:rPr lang="de-DE" sz="3600" dirty="0" smtClean="0"/>
              <a:t>Markus </a:t>
            </a:r>
            <a:r>
              <a:rPr lang="de-DE" sz="3600" dirty="0"/>
              <a:t>mit sich.</a:t>
            </a:r>
            <a:r>
              <a:rPr lang="de-CH" sz="3600" dirty="0"/>
              <a:t>“ </a:t>
            </a:r>
            <a:r>
              <a:rPr lang="de-CH" sz="3600" b="1" dirty="0"/>
              <a:t>(Apg 12,24+25)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38535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1205663"/>
            <a:ext cx="961603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</a:t>
            </a:r>
            <a:r>
              <a:rPr lang="de-DE" sz="3600" dirty="0"/>
              <a:t>Diese nun, ausgesandt vom Heiligen Geist, zogen </a:t>
            </a:r>
            <a:endParaRPr lang="de-DE" sz="3600" dirty="0" smtClean="0"/>
          </a:p>
          <a:p>
            <a:r>
              <a:rPr lang="de-DE" sz="3600" dirty="0" smtClean="0"/>
              <a:t>hinab </a:t>
            </a:r>
            <a:r>
              <a:rPr lang="de-DE" sz="3600" dirty="0"/>
              <a:t>nach Seleuzia und fuhren von dort mit dem </a:t>
            </a:r>
            <a:endParaRPr lang="de-DE" sz="3600" dirty="0" smtClean="0"/>
          </a:p>
          <a:p>
            <a:r>
              <a:rPr lang="de-DE" sz="3600" dirty="0" smtClean="0"/>
              <a:t>Schiff </a:t>
            </a:r>
            <a:r>
              <a:rPr lang="de-DE" sz="3600" dirty="0"/>
              <a:t>nach Zypern. Und als sie in Salamis </a:t>
            </a:r>
            <a:endParaRPr lang="de-DE" sz="3600" dirty="0" smtClean="0"/>
          </a:p>
          <a:p>
            <a:r>
              <a:rPr lang="de-DE" sz="3600" dirty="0" smtClean="0"/>
              <a:t>angekommen </a:t>
            </a:r>
            <a:r>
              <a:rPr lang="de-DE" sz="3600" dirty="0"/>
              <a:t>waren, verkündigten sie das Wort </a:t>
            </a:r>
            <a:endParaRPr lang="de-DE" sz="3600" dirty="0" smtClean="0"/>
          </a:p>
          <a:p>
            <a:r>
              <a:rPr lang="de-DE" sz="3600" dirty="0" smtClean="0"/>
              <a:t>Gottes </a:t>
            </a:r>
            <a:r>
              <a:rPr lang="de-DE" sz="3600" dirty="0"/>
              <a:t>in den Synagogen der Juden. Sie hatten </a:t>
            </a:r>
            <a:endParaRPr lang="de-DE" sz="3600" dirty="0" smtClean="0"/>
          </a:p>
          <a:p>
            <a:r>
              <a:rPr lang="de-DE" sz="3600" dirty="0" smtClean="0"/>
              <a:t>aber </a:t>
            </a:r>
            <a:r>
              <a:rPr lang="de-DE" sz="3600" dirty="0"/>
              <a:t>auch Johannes als Diener.</a:t>
            </a:r>
            <a:r>
              <a:rPr lang="de-CH" sz="3600" dirty="0"/>
              <a:t>“ </a:t>
            </a:r>
            <a:r>
              <a:rPr lang="de-CH" sz="3600" b="1" dirty="0"/>
              <a:t>(Apg 13,4+5)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06657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1205663"/>
            <a:ext cx="94439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„Paulus und seine Gefährten aber fuhren von </a:t>
            </a:r>
            <a:endParaRPr lang="de-CH" sz="3600" dirty="0" smtClean="0"/>
          </a:p>
          <a:p>
            <a:r>
              <a:rPr lang="de-CH" sz="3600" dirty="0" smtClean="0"/>
              <a:t>Paphos </a:t>
            </a:r>
            <a:r>
              <a:rPr lang="de-CH" sz="3600" dirty="0"/>
              <a:t>ab und kamen nach Perge in Pamphylien; </a:t>
            </a:r>
            <a:endParaRPr lang="de-CH" sz="3600" dirty="0" smtClean="0"/>
          </a:p>
          <a:p>
            <a:r>
              <a:rPr lang="de-CH" sz="3600" dirty="0" smtClean="0"/>
              <a:t>Johannes </a:t>
            </a:r>
            <a:r>
              <a:rPr lang="de-CH" sz="3600" dirty="0"/>
              <a:t>trennte sich jedoch von ihnen und </a:t>
            </a:r>
            <a:endParaRPr lang="de-CH" sz="3600" dirty="0" smtClean="0"/>
          </a:p>
          <a:p>
            <a:r>
              <a:rPr lang="de-CH" sz="3600" dirty="0" smtClean="0"/>
              <a:t>kehrte </a:t>
            </a:r>
            <a:r>
              <a:rPr lang="de-CH" sz="3600" dirty="0"/>
              <a:t>nach Jerusalem zurück.“ </a:t>
            </a:r>
            <a:r>
              <a:rPr lang="en-GB" sz="3600" b="1" dirty="0"/>
              <a:t>(Apg 13,13)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73697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738938"/>
            <a:ext cx="10903113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„Nach etlichen Tagen aber sprach Paulus zu Barnabas: </a:t>
            </a:r>
            <a:endParaRPr lang="de-CH" sz="3600" dirty="0" smtClean="0"/>
          </a:p>
          <a:p>
            <a:r>
              <a:rPr lang="de-CH" sz="3600" dirty="0" smtClean="0"/>
              <a:t>Lass </a:t>
            </a:r>
            <a:r>
              <a:rPr lang="de-CH" sz="3600" dirty="0"/>
              <a:t>uns wieder umkehren und in all den Städten, in </a:t>
            </a:r>
            <a:endParaRPr lang="de-CH" sz="3600" dirty="0" smtClean="0"/>
          </a:p>
          <a:p>
            <a:r>
              <a:rPr lang="de-CH" sz="3600" dirty="0" smtClean="0"/>
              <a:t>denen </a:t>
            </a:r>
            <a:r>
              <a:rPr lang="de-CH" sz="3600" dirty="0"/>
              <a:t>wir das Wort des Herrn verkündigt haben, nach </a:t>
            </a:r>
            <a:endParaRPr lang="de-CH" sz="3600" dirty="0" smtClean="0"/>
          </a:p>
          <a:p>
            <a:r>
              <a:rPr lang="de-CH" sz="3600" dirty="0" smtClean="0"/>
              <a:t>unseren </a:t>
            </a:r>
            <a:r>
              <a:rPr lang="de-CH" sz="3600" dirty="0"/>
              <a:t>Brüdern sehen, wie es um sie steht! </a:t>
            </a:r>
            <a:r>
              <a:rPr lang="de-CH" sz="3600" dirty="0" smtClean="0"/>
              <a:t>Barnabas </a:t>
            </a:r>
          </a:p>
          <a:p>
            <a:r>
              <a:rPr lang="de-CH" sz="3600" dirty="0" smtClean="0"/>
              <a:t>aber </a:t>
            </a:r>
            <a:r>
              <a:rPr lang="de-CH" sz="3600" dirty="0"/>
              <a:t>riet dazu, den Johannes, der Markus genannt wird, </a:t>
            </a:r>
            <a:endParaRPr lang="de-CH" sz="3600" dirty="0" smtClean="0"/>
          </a:p>
          <a:p>
            <a:r>
              <a:rPr lang="de-CH" sz="3600" dirty="0" smtClean="0"/>
              <a:t>mitzunehmen</a:t>
            </a:r>
            <a:r>
              <a:rPr lang="de-CH" sz="3600" dirty="0"/>
              <a:t>. </a:t>
            </a:r>
            <a:r>
              <a:rPr lang="de-CH" sz="3600" dirty="0" smtClean="0"/>
              <a:t>Paulus </a:t>
            </a:r>
            <a:r>
              <a:rPr lang="de-CH" sz="3600" dirty="0"/>
              <a:t>jedoch hielt es für richtig, </a:t>
            </a:r>
            <a:endParaRPr lang="de-CH" sz="3600" dirty="0" smtClean="0"/>
          </a:p>
          <a:p>
            <a:r>
              <a:rPr lang="de-CH" sz="3600" dirty="0" smtClean="0"/>
              <a:t>dass </a:t>
            </a:r>
            <a:r>
              <a:rPr lang="de-CH" sz="3600" dirty="0"/>
              <a:t>der, welcher in Pamphylien von ihnen weggegangen </a:t>
            </a:r>
            <a:endParaRPr lang="de-CH" sz="3600" dirty="0" smtClean="0"/>
          </a:p>
          <a:p>
            <a:r>
              <a:rPr lang="de-CH" sz="3600" dirty="0" smtClean="0"/>
              <a:t>und </a:t>
            </a:r>
            <a:r>
              <a:rPr lang="de-CH" sz="3600" dirty="0"/>
              <a:t>nicht mit ihnen zu dem Werk gekommen war, </a:t>
            </a:r>
            <a:endParaRPr lang="de-CH" sz="3600" dirty="0" smtClean="0"/>
          </a:p>
          <a:p>
            <a:r>
              <a:rPr lang="de-CH" sz="3600" dirty="0" smtClean="0"/>
              <a:t>nicht </a:t>
            </a:r>
            <a:r>
              <a:rPr lang="de-CH" sz="3600" dirty="0"/>
              <a:t>mitgenommen werden sollte. </a:t>
            </a:r>
            <a:r>
              <a:rPr lang="de-CH" sz="3600" dirty="0" smtClean="0"/>
              <a:t>…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19191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1902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Markus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545912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16 | Verse:  666 | 678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738938"/>
            <a:ext cx="1044388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„… </a:t>
            </a:r>
            <a:r>
              <a:rPr lang="de-CH" sz="3600" u="sng" dirty="0" smtClean="0"/>
              <a:t>Deshalb </a:t>
            </a:r>
            <a:r>
              <a:rPr lang="de-CH" sz="3600" u="sng" dirty="0"/>
              <a:t>entstand eine heftige Auseinandersetzung, </a:t>
            </a:r>
            <a:endParaRPr lang="de-CH" sz="3600" u="sng" dirty="0" smtClean="0"/>
          </a:p>
          <a:p>
            <a:r>
              <a:rPr lang="de-CH" sz="3600" u="sng" dirty="0" smtClean="0"/>
              <a:t>sodass </a:t>
            </a:r>
            <a:r>
              <a:rPr lang="de-CH" sz="3600" u="sng" dirty="0"/>
              <a:t>sie sich voneinander trennten</a:t>
            </a:r>
            <a:r>
              <a:rPr lang="de-CH" sz="3600" dirty="0"/>
              <a:t>; und Barnabas </a:t>
            </a:r>
            <a:endParaRPr lang="de-CH" sz="3600" dirty="0" smtClean="0"/>
          </a:p>
          <a:p>
            <a:r>
              <a:rPr lang="de-CH" sz="3600" dirty="0" smtClean="0"/>
              <a:t>nahm </a:t>
            </a:r>
            <a:r>
              <a:rPr lang="de-CH" sz="3600" dirty="0"/>
              <a:t>Markus zu sich und fuhr mit dem Schiff nach </a:t>
            </a:r>
            <a:endParaRPr lang="de-CH" sz="3600" dirty="0" smtClean="0"/>
          </a:p>
          <a:p>
            <a:r>
              <a:rPr lang="de-CH" sz="3600" dirty="0" smtClean="0"/>
              <a:t>Zypern</a:t>
            </a:r>
            <a:r>
              <a:rPr lang="de-CH" sz="3600" dirty="0"/>
              <a:t>. </a:t>
            </a:r>
            <a:r>
              <a:rPr lang="de-CH" sz="3600" dirty="0" smtClean="0"/>
              <a:t>Paulus </a:t>
            </a:r>
            <a:r>
              <a:rPr lang="de-CH" sz="3600" dirty="0"/>
              <a:t>aber wählte sich Silas und zog aus, </a:t>
            </a:r>
            <a:endParaRPr lang="de-CH" sz="3600" dirty="0" smtClean="0"/>
          </a:p>
          <a:p>
            <a:r>
              <a:rPr lang="de-CH" sz="3600" dirty="0" smtClean="0"/>
              <a:t>von </a:t>
            </a:r>
            <a:r>
              <a:rPr lang="de-CH" sz="3600" dirty="0"/>
              <a:t>den Brüdern der Gnade Gottes anbefohlen. </a:t>
            </a:r>
            <a:endParaRPr lang="de-CH" sz="3600" u="sng" dirty="0"/>
          </a:p>
          <a:p>
            <a:r>
              <a:rPr lang="de-CH" sz="3600" dirty="0" smtClean="0"/>
              <a:t>Und </a:t>
            </a:r>
            <a:r>
              <a:rPr lang="de-CH" sz="3600" dirty="0"/>
              <a:t>er durchzog Syrien und Zilizien und stärkte </a:t>
            </a:r>
            <a:endParaRPr lang="de-CH" sz="3600" dirty="0" smtClean="0"/>
          </a:p>
          <a:p>
            <a:r>
              <a:rPr lang="de-CH" sz="3600" dirty="0" smtClean="0"/>
              <a:t>die </a:t>
            </a:r>
            <a:r>
              <a:rPr lang="de-CH" sz="3600" dirty="0"/>
              <a:t>Gemeinden.“ </a:t>
            </a:r>
            <a:r>
              <a:rPr lang="en-GB" sz="3600" b="1" dirty="0"/>
              <a:t>(Apg 15,36-41)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85910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738938"/>
            <a:ext cx="932659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„Es grüßt euch Aristarchus, mein Mitgefangener, </a:t>
            </a:r>
            <a:endParaRPr lang="de-CH" sz="3600" dirty="0" smtClean="0"/>
          </a:p>
          <a:p>
            <a:r>
              <a:rPr lang="de-CH" sz="3600" u="sng" dirty="0" smtClean="0"/>
              <a:t>und </a:t>
            </a:r>
            <a:r>
              <a:rPr lang="de-CH" sz="3600" u="sng" dirty="0"/>
              <a:t>Markus, der Vetter des Barnabas</a:t>
            </a:r>
            <a:r>
              <a:rPr lang="de-CH" sz="3600" dirty="0"/>
              <a:t> — ihr habt </a:t>
            </a:r>
            <a:endParaRPr lang="de-CH" sz="3600" dirty="0" smtClean="0"/>
          </a:p>
          <a:p>
            <a:r>
              <a:rPr lang="de-CH" sz="3600" dirty="0" smtClean="0"/>
              <a:t>seinetwegen </a:t>
            </a:r>
            <a:r>
              <a:rPr lang="de-CH" sz="3600" dirty="0"/>
              <a:t>Anordnungen erhalten; wenn er zu </a:t>
            </a:r>
            <a:endParaRPr lang="de-CH" sz="3600" dirty="0" smtClean="0"/>
          </a:p>
          <a:p>
            <a:r>
              <a:rPr lang="de-CH" sz="3600" dirty="0" smtClean="0"/>
              <a:t>euch </a:t>
            </a:r>
            <a:r>
              <a:rPr lang="de-CH" sz="3600" dirty="0"/>
              <a:t>kommt, so nehmt ihn auf! —, und Jesus, </a:t>
            </a:r>
            <a:endParaRPr lang="de-CH" sz="3600" dirty="0" smtClean="0"/>
          </a:p>
          <a:p>
            <a:r>
              <a:rPr lang="de-CH" sz="3600" dirty="0" smtClean="0"/>
              <a:t>der </a:t>
            </a:r>
            <a:r>
              <a:rPr lang="de-CH" sz="3600" dirty="0"/>
              <a:t>Justus genannt wird, die aus der </a:t>
            </a:r>
            <a:endParaRPr lang="de-CH" sz="3600" dirty="0" smtClean="0"/>
          </a:p>
          <a:p>
            <a:r>
              <a:rPr lang="de-CH" sz="3600" dirty="0" smtClean="0"/>
              <a:t>Beschneidung </a:t>
            </a:r>
            <a:r>
              <a:rPr lang="de-CH" sz="3600" dirty="0"/>
              <a:t>sind. Diese allein sind meine </a:t>
            </a:r>
            <a:endParaRPr lang="de-CH" sz="3600" dirty="0" smtClean="0"/>
          </a:p>
          <a:p>
            <a:r>
              <a:rPr lang="de-CH" sz="3600" dirty="0" smtClean="0"/>
              <a:t>Mitarbeiter </a:t>
            </a:r>
            <a:r>
              <a:rPr lang="de-CH" sz="3600" dirty="0"/>
              <a:t>für das Reich Gottes, die mir zum </a:t>
            </a:r>
            <a:endParaRPr lang="de-CH" sz="3600" dirty="0" smtClean="0"/>
          </a:p>
          <a:p>
            <a:r>
              <a:rPr lang="de-CH" sz="3600" dirty="0" smtClean="0"/>
              <a:t>Trost </a:t>
            </a:r>
            <a:r>
              <a:rPr lang="de-CH" sz="3600" dirty="0"/>
              <a:t>geworden sind.“ </a:t>
            </a:r>
            <a:r>
              <a:rPr lang="de-CH" sz="3600" b="1" dirty="0"/>
              <a:t>(Kol 4,10+11)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55802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738938"/>
            <a:ext cx="1018490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„Beeile dich, bald zu mir zu kommen! Denn </a:t>
            </a:r>
            <a:r>
              <a:rPr lang="de-CH" sz="3600" u="sng" dirty="0"/>
              <a:t>Demas </a:t>
            </a:r>
            <a:endParaRPr lang="de-CH" sz="3600" u="sng" dirty="0" smtClean="0"/>
          </a:p>
          <a:p>
            <a:r>
              <a:rPr lang="de-CH" sz="3600" u="sng" dirty="0" smtClean="0"/>
              <a:t>hat </a:t>
            </a:r>
            <a:r>
              <a:rPr lang="de-CH" sz="3600" u="sng" dirty="0"/>
              <a:t>mich verlassen</a:t>
            </a:r>
            <a:r>
              <a:rPr lang="de-CH" sz="3600" dirty="0"/>
              <a:t>, weil er die jetzige Weltzeit lieb </a:t>
            </a:r>
            <a:endParaRPr lang="de-CH" sz="3600" dirty="0" smtClean="0"/>
          </a:p>
          <a:p>
            <a:r>
              <a:rPr lang="de-CH" sz="3600" dirty="0" smtClean="0"/>
              <a:t>gewonnen </a:t>
            </a:r>
            <a:r>
              <a:rPr lang="de-CH" sz="3600" dirty="0"/>
              <a:t>hat, und ist nach Thessalonich gezogen, </a:t>
            </a:r>
            <a:endParaRPr lang="de-CH" sz="3600" dirty="0" smtClean="0"/>
          </a:p>
          <a:p>
            <a:r>
              <a:rPr lang="de-CH" sz="3600" dirty="0" err="1" smtClean="0"/>
              <a:t>Crescens</a:t>
            </a:r>
            <a:r>
              <a:rPr lang="de-CH" sz="3600" dirty="0" smtClean="0"/>
              <a:t> </a:t>
            </a:r>
            <a:r>
              <a:rPr lang="de-CH" sz="3600" dirty="0"/>
              <a:t>nach Galatien, Titus nach Dalmatien. </a:t>
            </a:r>
            <a:endParaRPr lang="de-CH" sz="3600" dirty="0" smtClean="0"/>
          </a:p>
          <a:p>
            <a:r>
              <a:rPr lang="de-CH" sz="3600" dirty="0" smtClean="0"/>
              <a:t>Nur </a:t>
            </a:r>
            <a:r>
              <a:rPr lang="de-CH" sz="3600" dirty="0"/>
              <a:t>Lukas ist bei mir. Nimm Markus zu dir und bringe </a:t>
            </a:r>
            <a:endParaRPr lang="de-CH" sz="3600" dirty="0" smtClean="0"/>
          </a:p>
          <a:p>
            <a:r>
              <a:rPr lang="de-CH" sz="3600" dirty="0" smtClean="0"/>
              <a:t>ihn </a:t>
            </a:r>
            <a:r>
              <a:rPr lang="de-CH" sz="3600" dirty="0"/>
              <a:t>mit; denn er ist mir </a:t>
            </a:r>
            <a:r>
              <a:rPr lang="de-CH" sz="3600" u="sng" dirty="0"/>
              <a:t>sehr nützlich zum Dienst</a:t>
            </a:r>
            <a:r>
              <a:rPr lang="de-CH" sz="3600" dirty="0"/>
              <a:t>. </a:t>
            </a:r>
            <a:endParaRPr lang="de-CH" sz="3600" dirty="0" smtClean="0"/>
          </a:p>
          <a:p>
            <a:r>
              <a:rPr lang="de-CH" sz="3600" b="1" dirty="0" smtClean="0"/>
              <a:t>(</a:t>
            </a:r>
            <a:r>
              <a:rPr lang="de-CH" sz="3600" b="1" dirty="0"/>
              <a:t>2Tim 4,9-11)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91564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8870" y="967538"/>
            <a:ext cx="988244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„Durch Silvanus, der euch, wie ich überzeugt bin, </a:t>
            </a:r>
            <a:endParaRPr lang="de-CH" sz="3600" dirty="0" smtClean="0"/>
          </a:p>
          <a:p>
            <a:r>
              <a:rPr lang="de-CH" sz="3600" dirty="0" smtClean="0"/>
              <a:t>ein </a:t>
            </a:r>
            <a:r>
              <a:rPr lang="de-CH" sz="3600" dirty="0"/>
              <a:t>treuer Bruder ist, habe ich euch in Kürze </a:t>
            </a:r>
            <a:endParaRPr lang="de-CH" sz="3600" dirty="0" smtClean="0"/>
          </a:p>
          <a:p>
            <a:r>
              <a:rPr lang="de-CH" sz="3600" dirty="0" smtClean="0"/>
              <a:t>geschrieben</a:t>
            </a:r>
            <a:r>
              <a:rPr lang="de-CH" sz="3600" dirty="0"/>
              <a:t>, um euch zu ermahnen und zu </a:t>
            </a:r>
            <a:endParaRPr lang="de-CH" sz="3600" dirty="0" smtClean="0"/>
          </a:p>
          <a:p>
            <a:r>
              <a:rPr lang="de-CH" sz="3600" dirty="0" smtClean="0"/>
              <a:t>bezeugen</a:t>
            </a:r>
            <a:r>
              <a:rPr lang="de-CH" sz="3600" dirty="0"/>
              <a:t>, dass dies die wahre Gnade Gottes ist, </a:t>
            </a:r>
            <a:endParaRPr lang="de-CH" sz="3600" dirty="0" smtClean="0"/>
          </a:p>
          <a:p>
            <a:r>
              <a:rPr lang="de-CH" sz="3600" dirty="0" smtClean="0"/>
              <a:t>in </a:t>
            </a:r>
            <a:r>
              <a:rPr lang="de-CH" sz="3600" dirty="0"/>
              <a:t>der ihr steht. </a:t>
            </a:r>
            <a:r>
              <a:rPr lang="de-CH" sz="3600" dirty="0" smtClean="0"/>
              <a:t>Es </a:t>
            </a:r>
            <a:r>
              <a:rPr lang="de-CH" sz="3600" dirty="0"/>
              <a:t>grüßt euch die Mitauserwählte </a:t>
            </a:r>
            <a:endParaRPr lang="de-CH" sz="3600" dirty="0" smtClean="0"/>
          </a:p>
          <a:p>
            <a:r>
              <a:rPr lang="de-CH" sz="3600" dirty="0" smtClean="0"/>
              <a:t>in </a:t>
            </a:r>
            <a:r>
              <a:rPr lang="de-CH" sz="3600" dirty="0"/>
              <a:t>Babylon und Markus, mein Sohn. Grüßt </a:t>
            </a:r>
            <a:r>
              <a:rPr lang="de-CH" sz="3600" dirty="0" smtClean="0"/>
              <a:t>einander </a:t>
            </a:r>
          </a:p>
          <a:p>
            <a:r>
              <a:rPr lang="de-CH" sz="3600" dirty="0" smtClean="0"/>
              <a:t>mit </a:t>
            </a:r>
            <a:r>
              <a:rPr lang="de-CH" sz="3600" dirty="0"/>
              <a:t>dem Kuss der Liebe! </a:t>
            </a:r>
            <a:r>
              <a:rPr lang="de-CH" sz="3600" dirty="0" smtClean="0"/>
              <a:t>Friede </a:t>
            </a:r>
            <a:r>
              <a:rPr lang="de-CH" sz="3600" dirty="0"/>
              <a:t>sei mit </a:t>
            </a:r>
            <a:r>
              <a:rPr lang="de-CH" sz="3600" dirty="0" smtClean="0"/>
              <a:t>euch </a:t>
            </a:r>
            <a:r>
              <a:rPr lang="de-CH" sz="3600" dirty="0"/>
              <a:t>allen, </a:t>
            </a:r>
            <a:endParaRPr lang="de-CH" sz="3600" dirty="0" smtClean="0"/>
          </a:p>
          <a:p>
            <a:r>
              <a:rPr lang="de-CH" sz="3600" dirty="0" smtClean="0"/>
              <a:t>die </a:t>
            </a:r>
            <a:r>
              <a:rPr lang="de-CH" sz="3600" dirty="0"/>
              <a:t>in Christus Jesus sind! Amen.“ </a:t>
            </a:r>
            <a:r>
              <a:rPr lang="de-CH" sz="3600" b="1" dirty="0"/>
              <a:t>(1Petr 5,12-14)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87398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616495" y="481763"/>
            <a:ext cx="10440615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4600" b="1" dirty="0"/>
              <a:t>Fazit:</a:t>
            </a:r>
            <a:r>
              <a:rPr lang="de-CH" sz="4600" dirty="0"/>
              <a:t> </a:t>
            </a:r>
            <a:endParaRPr lang="de-CH" sz="4600" dirty="0" smtClean="0"/>
          </a:p>
          <a:p>
            <a:r>
              <a:rPr lang="de-CH" sz="4600" dirty="0" smtClean="0"/>
              <a:t>Wer </a:t>
            </a:r>
            <a:r>
              <a:rPr lang="de-CH" sz="4600" dirty="0"/>
              <a:t>als Christ das volle Potential der </a:t>
            </a:r>
            <a:endParaRPr lang="de-CH" sz="4600" dirty="0" smtClean="0"/>
          </a:p>
          <a:p>
            <a:r>
              <a:rPr lang="de-CH" sz="4600" dirty="0" smtClean="0"/>
              <a:t>Christus-Berufung </a:t>
            </a:r>
            <a:r>
              <a:rPr lang="de-CH" sz="4600" dirty="0"/>
              <a:t>erreichen will, muss </a:t>
            </a:r>
            <a:endParaRPr lang="de-CH" sz="4600" dirty="0" smtClean="0"/>
          </a:p>
          <a:p>
            <a:r>
              <a:rPr lang="de-CH" sz="4600" dirty="0" smtClean="0"/>
              <a:t>sich </a:t>
            </a:r>
            <a:r>
              <a:rPr lang="de-CH" sz="4600" dirty="0"/>
              <a:t>in eine Gemeinde einbetten lassen </a:t>
            </a:r>
            <a:endParaRPr lang="de-CH" sz="4600" dirty="0" smtClean="0"/>
          </a:p>
          <a:p>
            <a:r>
              <a:rPr lang="de-CH" sz="4600" dirty="0" smtClean="0"/>
              <a:t>und </a:t>
            </a:r>
            <a:r>
              <a:rPr lang="de-CH" sz="4600" dirty="0"/>
              <a:t>sich </a:t>
            </a:r>
            <a:r>
              <a:rPr lang="de-CH" sz="4600" dirty="0" smtClean="0"/>
              <a:t>aus freien Stücken unter </a:t>
            </a:r>
            <a:r>
              <a:rPr lang="de-CH" sz="4600" dirty="0"/>
              <a:t>eine </a:t>
            </a:r>
            <a:endParaRPr lang="de-CH" sz="4600" dirty="0" smtClean="0"/>
          </a:p>
          <a:p>
            <a:r>
              <a:rPr lang="de-CH" sz="4600" dirty="0" smtClean="0"/>
              <a:t>geistliche </a:t>
            </a:r>
            <a:r>
              <a:rPr lang="de-CH" sz="4600" dirty="0"/>
              <a:t>Leiterschaft stellen, damit </a:t>
            </a:r>
            <a:endParaRPr lang="de-CH" sz="4600" dirty="0" smtClean="0"/>
          </a:p>
          <a:p>
            <a:r>
              <a:rPr lang="de-CH" sz="4600" dirty="0" smtClean="0"/>
              <a:t>Jesus </a:t>
            </a:r>
            <a:r>
              <a:rPr lang="de-CH" sz="4600" dirty="0"/>
              <a:t>uns durch </a:t>
            </a:r>
            <a:r>
              <a:rPr lang="de-CH" sz="4600" dirty="0" smtClean="0"/>
              <a:t>Wahrheit und </a:t>
            </a:r>
            <a:r>
              <a:rPr lang="de-CH" sz="4600" dirty="0"/>
              <a:t>Trost in Ihm </a:t>
            </a:r>
            <a:endParaRPr lang="de-CH" sz="4600" dirty="0" smtClean="0"/>
          </a:p>
          <a:p>
            <a:r>
              <a:rPr lang="de-CH" sz="4600" dirty="0" smtClean="0"/>
              <a:t>verwurzeln </a:t>
            </a:r>
            <a:r>
              <a:rPr lang="de-CH" sz="4600" dirty="0"/>
              <a:t>kann. </a:t>
            </a:r>
          </a:p>
        </p:txBody>
      </p:sp>
    </p:spTree>
    <p:extLst>
      <p:ext uri="{BB962C8B-B14F-4D97-AF65-F5344CB8AC3E}">
        <p14:creationId xmlns:p14="http://schemas.microsoft.com/office/powerpoint/2010/main" val="364048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05527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Markus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1009167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„Dabei sollt ihr vor allem das erkennen, dass keine </a:t>
            </a:r>
            <a:endParaRPr lang="de-DE" sz="3600" dirty="0" smtClean="0"/>
          </a:p>
          <a:p>
            <a:r>
              <a:rPr lang="de-DE" sz="3600" dirty="0" smtClean="0"/>
              <a:t>Weissagung </a:t>
            </a:r>
            <a:r>
              <a:rPr lang="de-DE" sz="3600" dirty="0"/>
              <a:t>der Schrift von eigenmächtiger Deutung </a:t>
            </a:r>
            <a:endParaRPr lang="de-DE" sz="3600" dirty="0" smtClean="0"/>
          </a:p>
          <a:p>
            <a:r>
              <a:rPr lang="de-DE" sz="3600" dirty="0" smtClean="0"/>
              <a:t>ist</a:t>
            </a:r>
            <a:r>
              <a:rPr lang="de-DE" sz="3600" dirty="0"/>
              <a:t>. Denn niemals wurde eine Weissagung durch </a:t>
            </a:r>
            <a:endParaRPr lang="de-DE" sz="3600" dirty="0" smtClean="0"/>
          </a:p>
          <a:p>
            <a:r>
              <a:rPr lang="de-DE" sz="3600" dirty="0" smtClean="0"/>
              <a:t>menschlichen </a:t>
            </a:r>
            <a:r>
              <a:rPr lang="de-DE" sz="3600" dirty="0"/>
              <a:t>Willen hervorgebracht, sondern </a:t>
            </a:r>
            <a:endParaRPr lang="de-DE" sz="3600" dirty="0" smtClean="0"/>
          </a:p>
          <a:p>
            <a:r>
              <a:rPr lang="de-DE" sz="3600" dirty="0" smtClean="0"/>
              <a:t>vom </a:t>
            </a:r>
            <a:r>
              <a:rPr lang="de-DE" sz="3600" dirty="0"/>
              <a:t>Heiligen Geist getrieben haben die heiligen </a:t>
            </a:r>
            <a:endParaRPr lang="de-DE" sz="3600" dirty="0" smtClean="0"/>
          </a:p>
          <a:p>
            <a:r>
              <a:rPr lang="de-DE" sz="3600" dirty="0" smtClean="0"/>
              <a:t>Menschen </a:t>
            </a:r>
            <a:r>
              <a:rPr lang="de-DE" sz="3600" dirty="0"/>
              <a:t>Gottes geredet.“ </a:t>
            </a:r>
            <a:r>
              <a:rPr lang="de-DE" sz="3600" b="1" dirty="0"/>
              <a:t>(2Petr 1,20+21)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21871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9798708" cy="3570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Obwohl Matthäus, Markus, Lukas und Johannes </a:t>
            </a:r>
            <a:endParaRPr lang="de-CH" sz="3600" dirty="0" smtClean="0"/>
          </a:p>
          <a:p>
            <a:r>
              <a:rPr lang="de-CH" sz="3600" dirty="0" smtClean="0"/>
              <a:t>ihre Berichte </a:t>
            </a:r>
            <a:r>
              <a:rPr lang="de-CH" sz="3600" dirty="0"/>
              <a:t>zu unterschiedlichen Zeiten, an </a:t>
            </a:r>
            <a:endParaRPr lang="de-CH" sz="3600" dirty="0" smtClean="0"/>
          </a:p>
          <a:p>
            <a:r>
              <a:rPr lang="de-CH" sz="3600" dirty="0" smtClean="0"/>
              <a:t>verschiedenen </a:t>
            </a:r>
            <a:r>
              <a:rPr lang="de-CH" sz="3600" dirty="0"/>
              <a:t>Orten und unabhängig voneinander </a:t>
            </a:r>
            <a:endParaRPr lang="de-CH" sz="3600" dirty="0" smtClean="0"/>
          </a:p>
          <a:p>
            <a:r>
              <a:rPr lang="de-CH" sz="3600" dirty="0" smtClean="0"/>
              <a:t>geschrieben </a:t>
            </a:r>
            <a:r>
              <a:rPr lang="de-CH" sz="3600" dirty="0"/>
              <a:t>haben, sind die vier Evangelien in </a:t>
            </a:r>
            <a:endParaRPr lang="de-CH" sz="3600" dirty="0" smtClean="0"/>
          </a:p>
          <a:p>
            <a:r>
              <a:rPr lang="de-CH" sz="3600" dirty="0" smtClean="0"/>
              <a:t>perfekter </a:t>
            </a:r>
            <a:r>
              <a:rPr lang="de-CH" sz="3600" dirty="0"/>
              <a:t>Harmonie mit einander. </a:t>
            </a:r>
            <a:endParaRPr lang="de-CH" sz="3600" dirty="0" smtClean="0"/>
          </a:p>
          <a:p>
            <a:r>
              <a:rPr lang="de-CH" sz="4600" dirty="0" smtClean="0"/>
              <a:t>Vier Berichte – ein Evangelium!</a:t>
            </a:r>
            <a:endParaRPr lang="de-CH" sz="4600" dirty="0"/>
          </a:p>
        </p:txBody>
      </p:sp>
    </p:spTree>
    <p:extLst>
      <p:ext uri="{BB962C8B-B14F-4D97-AF65-F5344CB8AC3E}">
        <p14:creationId xmlns:p14="http://schemas.microsoft.com/office/powerpoint/2010/main" val="80095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1963"/>
              </p:ext>
            </p:extLst>
          </p:nvPr>
        </p:nvGraphicFramePr>
        <p:xfrm>
          <a:off x="493392" y="849406"/>
          <a:ext cx="11059533" cy="828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719"/>
                <a:gridCol w="4555961"/>
                <a:gridCol w="4540853"/>
              </a:tblGrid>
              <a:tr h="69107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Autoren </a:t>
                      </a:r>
                      <a:r>
                        <a:rPr lang="de-CH" sz="2800" dirty="0">
                          <a:effectLst/>
                        </a:rPr>
                        <a:t>der vier Evangelien: begnadigt | verändert | von Gott gebraucht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33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633605"/>
              </p:ext>
            </p:extLst>
          </p:nvPr>
        </p:nvGraphicFramePr>
        <p:xfrm>
          <a:off x="493392" y="849406"/>
          <a:ext cx="11059533" cy="2023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719"/>
                <a:gridCol w="4555961"/>
                <a:gridCol w="4540853"/>
              </a:tblGrid>
              <a:tr h="69107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Autoren </a:t>
                      </a:r>
                      <a:r>
                        <a:rPr lang="de-CH" sz="2800" dirty="0">
                          <a:effectLst/>
                        </a:rPr>
                        <a:t>der vier Evangelien: begnadigt | verändert | von Gott gebraucht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33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195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Matthäus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Der Zöllner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Ausgestossen aus </a:t>
                      </a:r>
                      <a:r>
                        <a:rPr lang="de-CH" sz="2600" dirty="0" smtClean="0">
                          <a:effectLst/>
                        </a:rPr>
                        <a:t>Gesellschaft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 smtClean="0">
                          <a:effectLst/>
                        </a:rPr>
                        <a:t>und </a:t>
                      </a:r>
                      <a:r>
                        <a:rPr lang="de-CH" sz="2600" dirty="0">
                          <a:effectLst/>
                        </a:rPr>
                        <a:t>Glaube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3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22749"/>
              </p:ext>
            </p:extLst>
          </p:nvPr>
        </p:nvGraphicFramePr>
        <p:xfrm>
          <a:off x="493392" y="849406"/>
          <a:ext cx="11059533" cy="2990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719"/>
                <a:gridCol w="4555961"/>
                <a:gridCol w="4540853"/>
              </a:tblGrid>
              <a:tr h="69107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Autoren </a:t>
                      </a:r>
                      <a:r>
                        <a:rPr lang="de-CH" sz="2800" dirty="0">
                          <a:effectLst/>
                        </a:rPr>
                        <a:t>der vier Evangelien: begnadigt | verändert | von Gott gebraucht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33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195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Matthäus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Der Zöllner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Ausgestossen aus </a:t>
                      </a:r>
                      <a:r>
                        <a:rPr lang="de-CH" sz="2600" dirty="0" smtClean="0">
                          <a:effectLst/>
                        </a:rPr>
                        <a:t>Gesellschaft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 smtClean="0">
                          <a:effectLst/>
                        </a:rPr>
                        <a:t>und </a:t>
                      </a:r>
                      <a:r>
                        <a:rPr lang="de-CH" sz="2600" dirty="0">
                          <a:effectLst/>
                        </a:rPr>
                        <a:t>Glaube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  <a:tr h="967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Markus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Der Deserteur 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Flieht, wenn es brenzlig wird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94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317114"/>
              </p:ext>
            </p:extLst>
          </p:nvPr>
        </p:nvGraphicFramePr>
        <p:xfrm>
          <a:off x="493392" y="849406"/>
          <a:ext cx="11059533" cy="41735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719"/>
                <a:gridCol w="4555961"/>
                <a:gridCol w="4540853"/>
              </a:tblGrid>
              <a:tr h="69107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Autoren </a:t>
                      </a:r>
                      <a:r>
                        <a:rPr lang="de-CH" sz="2800" dirty="0">
                          <a:effectLst/>
                        </a:rPr>
                        <a:t>der vier Evangelien: begnadigt | verändert | von Gott gebraucht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33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195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Matthäus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Der Zöllner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Ausgestossen aus </a:t>
                      </a:r>
                      <a:r>
                        <a:rPr lang="de-CH" sz="2600" dirty="0" smtClean="0">
                          <a:effectLst/>
                        </a:rPr>
                        <a:t>Gesellschaft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 smtClean="0">
                          <a:effectLst/>
                        </a:rPr>
                        <a:t>und </a:t>
                      </a:r>
                      <a:r>
                        <a:rPr lang="de-CH" sz="2600" dirty="0">
                          <a:effectLst/>
                        </a:rPr>
                        <a:t>Glaube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  <a:tr h="967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Markus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Der Deserteur 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Flieht, wenn es brenzlig wird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  <a:tr h="1182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Lukas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Der Heide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Der einzige „heidnische“ Autor </a:t>
                      </a:r>
                      <a:endParaRPr lang="de-CH" sz="2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 smtClean="0">
                          <a:effectLst/>
                        </a:rPr>
                        <a:t>im </a:t>
                      </a:r>
                      <a:r>
                        <a:rPr lang="de-CH" sz="2600" dirty="0">
                          <a:effectLst/>
                        </a:rPr>
                        <a:t>NT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93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493392" y="849406"/>
          <a:ext cx="11059533" cy="5198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719"/>
                <a:gridCol w="4555961"/>
                <a:gridCol w="4540853"/>
              </a:tblGrid>
              <a:tr h="691070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Autoren </a:t>
                      </a:r>
                      <a:r>
                        <a:rPr lang="de-CH" sz="2800" dirty="0">
                          <a:effectLst/>
                        </a:rPr>
                        <a:t>der vier Evangelien: begnadigt | verändert | von Gott gebraucht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133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900" dirty="0">
                          <a:effectLst/>
                        </a:rPr>
                        <a:t> 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1955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Matthäus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Der Zöllner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Ausgestossen aus </a:t>
                      </a:r>
                      <a:r>
                        <a:rPr lang="de-CH" sz="2600" dirty="0" smtClean="0">
                          <a:effectLst/>
                        </a:rPr>
                        <a:t>Gesellschaft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 smtClean="0">
                          <a:effectLst/>
                        </a:rPr>
                        <a:t>und </a:t>
                      </a:r>
                      <a:r>
                        <a:rPr lang="de-CH" sz="2600" dirty="0">
                          <a:effectLst/>
                        </a:rPr>
                        <a:t>Glaube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  <a:tr h="967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Markus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Der Deserteur 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Flieht, wenn es brenzlig wird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  <a:tr h="1182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Lukas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Der Heide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Der einzige „heidnische“ Autor </a:t>
                      </a:r>
                      <a:endParaRPr lang="de-CH" sz="26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 smtClean="0">
                          <a:effectLst/>
                        </a:rPr>
                        <a:t>im </a:t>
                      </a:r>
                      <a:r>
                        <a:rPr lang="de-CH" sz="2600" dirty="0">
                          <a:effectLst/>
                        </a:rPr>
                        <a:t>NT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  <a:tr h="10246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Johannes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>
                          <a:effectLst/>
                        </a:rPr>
                        <a:t>Der Donnersohn (Boanerges)</a:t>
                      </a:r>
                      <a:endParaRPr lang="de-CH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Egoistische und arrogante Züge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0656" marR="15065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1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843</Words>
  <Application>Microsoft Office PowerPoint</Application>
  <PresentationFormat>Breitbild</PresentationFormat>
  <Paragraphs>178</Paragraphs>
  <Slides>25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Trebuchet MS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101</cp:revision>
  <dcterms:created xsi:type="dcterms:W3CDTF">2018-05-19T05:14:58Z</dcterms:created>
  <dcterms:modified xsi:type="dcterms:W3CDTF">2019-02-03T07:01:26Z</dcterms:modified>
</cp:coreProperties>
</file>