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36" r:id="rId4"/>
    <p:sldId id="337" r:id="rId5"/>
    <p:sldId id="355" r:id="rId6"/>
    <p:sldId id="357" r:id="rId7"/>
    <p:sldId id="358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59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06.10.2018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06.10.2018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12638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Genesis Teil 5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2908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Isaak (Lachen)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2048399"/>
            <a:ext cx="917251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Sein Glaube ist darin zu sehen, wie er bereitwillig </a:t>
            </a:r>
            <a:endParaRPr lang="de-DE" sz="3200" dirty="0" smtClean="0"/>
          </a:p>
          <a:p>
            <a:r>
              <a:rPr lang="de-DE" sz="3200" dirty="0" smtClean="0"/>
              <a:t>(</a:t>
            </a:r>
            <a:r>
              <a:rPr lang="de-DE" sz="3200" dirty="0"/>
              <a:t>wortloser Gehorsam) sich als Opfer zur Verfügung </a:t>
            </a:r>
            <a:endParaRPr lang="de-DE" sz="3200" dirty="0" smtClean="0"/>
          </a:p>
          <a:p>
            <a:r>
              <a:rPr lang="de-DE" sz="3200" dirty="0" smtClean="0"/>
              <a:t>stellte </a:t>
            </a:r>
            <a:r>
              <a:rPr lang="de-DE" sz="3200" dirty="0"/>
              <a:t>und wie er die Wahl seiner Ehefrau (Rebekka) </a:t>
            </a:r>
            <a:endParaRPr lang="de-DE" sz="3200" dirty="0" smtClean="0"/>
          </a:p>
          <a:p>
            <a:r>
              <a:rPr lang="de-DE" sz="3200" dirty="0" smtClean="0"/>
              <a:t>von </a:t>
            </a:r>
            <a:r>
              <a:rPr lang="de-DE" sz="3200" dirty="0"/>
              <a:t>Gott annimmt. Leider führte sein Sehverlust im </a:t>
            </a:r>
            <a:endParaRPr lang="de-DE" sz="3200" dirty="0" smtClean="0"/>
          </a:p>
          <a:p>
            <a:r>
              <a:rPr lang="de-DE" sz="3200" dirty="0" smtClean="0"/>
              <a:t>Alter </a:t>
            </a:r>
            <a:r>
              <a:rPr lang="de-DE" sz="3200" dirty="0"/>
              <a:t>zu einer Täuschung, bzw. zu einem Betrug durch </a:t>
            </a:r>
            <a:endParaRPr lang="de-DE" sz="3200" dirty="0" smtClean="0"/>
          </a:p>
          <a:p>
            <a:r>
              <a:rPr lang="de-DE" sz="3200" dirty="0" smtClean="0"/>
              <a:t>seine </a:t>
            </a:r>
            <a:r>
              <a:rPr lang="de-DE" sz="3200" dirty="0"/>
              <a:t>eigene Familie.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025433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2908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Isaak (Lachen)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1817131"/>
            <a:ext cx="960333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„</a:t>
            </a:r>
            <a:r>
              <a:rPr lang="de-CH" sz="3200" dirty="0"/>
              <a:t>Und es geschah nach diesen Begebenheiten, da prüfte </a:t>
            </a:r>
            <a:endParaRPr lang="de-CH" sz="3200" dirty="0" smtClean="0"/>
          </a:p>
          <a:p>
            <a:r>
              <a:rPr lang="de-CH" sz="3200" dirty="0" smtClean="0"/>
              <a:t>Gott </a:t>
            </a:r>
            <a:r>
              <a:rPr lang="de-CH" sz="3200" dirty="0"/>
              <a:t>den Abraham und sprach zu ihm: Abraham! Und er </a:t>
            </a:r>
            <a:endParaRPr lang="de-CH" sz="3200" dirty="0" smtClean="0"/>
          </a:p>
          <a:p>
            <a:r>
              <a:rPr lang="de-CH" sz="3200" dirty="0" smtClean="0"/>
              <a:t>antwortete</a:t>
            </a:r>
            <a:r>
              <a:rPr lang="de-CH" sz="3200" dirty="0"/>
              <a:t>: Hier bin ich. </a:t>
            </a:r>
            <a:r>
              <a:rPr lang="de-CH" sz="3200" dirty="0" smtClean="0"/>
              <a:t>Und </a:t>
            </a:r>
            <a:r>
              <a:rPr lang="de-CH" sz="3200" dirty="0"/>
              <a:t>er sprach: Nimm doch </a:t>
            </a:r>
            <a:endParaRPr lang="de-CH" sz="3200" dirty="0" smtClean="0"/>
          </a:p>
          <a:p>
            <a:r>
              <a:rPr lang="de-CH" sz="3200" dirty="0" smtClean="0"/>
              <a:t>deinen </a:t>
            </a:r>
            <a:r>
              <a:rPr lang="de-CH" sz="3200" dirty="0"/>
              <a:t>Sohn, deinen einzigen, den du lieb hast, Isaak,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geh hin in das Land </a:t>
            </a:r>
            <a:r>
              <a:rPr lang="de-CH" sz="3200" dirty="0" err="1"/>
              <a:t>Morija</a:t>
            </a:r>
            <a:r>
              <a:rPr lang="de-CH" sz="3200" dirty="0"/>
              <a:t> und bringe ihn dort zum </a:t>
            </a:r>
            <a:endParaRPr lang="de-CH" sz="3200" dirty="0" smtClean="0"/>
          </a:p>
          <a:p>
            <a:r>
              <a:rPr lang="de-CH" sz="3200" dirty="0" smtClean="0"/>
              <a:t>Brandopfer </a:t>
            </a:r>
            <a:r>
              <a:rPr lang="de-CH" sz="3200" dirty="0"/>
              <a:t>dar auf einem der Berge, den ich dir nennen </a:t>
            </a:r>
            <a:endParaRPr lang="de-CH" sz="3200" dirty="0" smtClean="0"/>
          </a:p>
          <a:p>
            <a:r>
              <a:rPr lang="de-CH" sz="3200" dirty="0" smtClean="0"/>
              <a:t>werde</a:t>
            </a:r>
            <a:r>
              <a:rPr lang="de-CH" sz="3200" dirty="0"/>
              <a:t>!</a:t>
            </a:r>
            <a:r>
              <a:rPr lang="de-DE" sz="3200" dirty="0"/>
              <a:t>“ </a:t>
            </a:r>
            <a:r>
              <a:rPr lang="de-DE" sz="3200" b="1" dirty="0"/>
              <a:t>(</a:t>
            </a:r>
            <a:r>
              <a:rPr lang="de-CH" sz="3200" b="1" dirty="0"/>
              <a:t>Gen 22,1+2</a:t>
            </a:r>
            <a:r>
              <a:rPr lang="de-DE" sz="3200" b="1" dirty="0"/>
              <a:t>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617123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96968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Jakob (Fersenhalter) / Israel (Gott streitet für uns)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2048399"/>
            <a:ext cx="1104437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Später in seinem Leben musste Gott Jakob "brechen" (97-jährig). </a:t>
            </a:r>
            <a:endParaRPr lang="de-DE" sz="3200" dirty="0" smtClean="0"/>
          </a:p>
          <a:p>
            <a:r>
              <a:rPr lang="de-DE" sz="3200" dirty="0" smtClean="0"/>
              <a:t>Er </a:t>
            </a:r>
            <a:r>
              <a:rPr lang="de-DE" sz="3200" dirty="0"/>
              <a:t>humpelte für den Rest seines Lebens, nachdem er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ganze Nacht mit Gott gerungen hatte. Aber dies war </a:t>
            </a:r>
            <a:endParaRPr lang="de-DE" sz="3200" dirty="0" smtClean="0"/>
          </a:p>
          <a:p>
            <a:r>
              <a:rPr lang="de-DE" sz="3200" dirty="0" smtClean="0"/>
              <a:t>der </a:t>
            </a:r>
            <a:r>
              <a:rPr lang="de-DE" sz="3200" dirty="0"/>
              <a:t>Wendepunkt für seinen Glauben an Gott.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404993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10599" y="211361"/>
            <a:ext cx="11652229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000" dirty="0"/>
              <a:t>„Jakob aber blieb allein zurück. Da rang ein Mann mit ihm, </a:t>
            </a:r>
            <a:r>
              <a:rPr lang="de-DE" sz="3000" dirty="0" smtClean="0"/>
              <a:t>bis </a:t>
            </a:r>
            <a:r>
              <a:rPr lang="de-DE" sz="3000" dirty="0"/>
              <a:t>die </a:t>
            </a:r>
            <a:endParaRPr lang="de-DE" sz="3000" dirty="0" smtClean="0"/>
          </a:p>
          <a:p>
            <a:r>
              <a:rPr lang="de-DE" sz="3000" dirty="0" smtClean="0"/>
              <a:t>Morgenröte </a:t>
            </a:r>
            <a:r>
              <a:rPr lang="de-DE" sz="3000" dirty="0"/>
              <a:t>anbrach. </a:t>
            </a:r>
            <a:r>
              <a:rPr lang="de-DE" sz="3000" dirty="0" smtClean="0"/>
              <a:t>Und </a:t>
            </a:r>
            <a:r>
              <a:rPr lang="de-DE" sz="3000" dirty="0"/>
              <a:t>als dieser sah, dass er ihn </a:t>
            </a:r>
            <a:r>
              <a:rPr lang="de-DE" sz="3000" dirty="0" smtClean="0"/>
              <a:t>nicht bezwingen </a:t>
            </a:r>
          </a:p>
          <a:p>
            <a:r>
              <a:rPr lang="de-DE" sz="3000" dirty="0" smtClean="0"/>
              <a:t>konnte</a:t>
            </a:r>
            <a:r>
              <a:rPr lang="de-DE" sz="3000" dirty="0"/>
              <a:t>, da rührte er sein Hüftgelenk an, sodass Jakobs Hüftgelenk </a:t>
            </a:r>
            <a:endParaRPr lang="de-DE" sz="3000" dirty="0" smtClean="0"/>
          </a:p>
          <a:p>
            <a:r>
              <a:rPr lang="de-DE" sz="3000" dirty="0" smtClean="0"/>
              <a:t>verrenkt </a:t>
            </a:r>
            <a:r>
              <a:rPr lang="de-DE" sz="3000" dirty="0"/>
              <a:t>wurde beim Ringen mit ihm. </a:t>
            </a:r>
            <a:r>
              <a:rPr lang="de-DE" sz="3000" dirty="0" smtClean="0"/>
              <a:t>Und </a:t>
            </a:r>
            <a:r>
              <a:rPr lang="de-DE" sz="3000" dirty="0"/>
              <a:t>der Mann sprach: Lass </a:t>
            </a:r>
            <a:endParaRPr lang="de-DE" sz="3000" dirty="0" smtClean="0"/>
          </a:p>
          <a:p>
            <a:r>
              <a:rPr lang="de-DE" sz="3000" dirty="0" smtClean="0"/>
              <a:t>mich </a:t>
            </a:r>
            <a:r>
              <a:rPr lang="de-DE" sz="3000" dirty="0"/>
              <a:t>gehen; denn die Morgenröte bricht an! Jakob aber sprach: Ich </a:t>
            </a:r>
            <a:endParaRPr lang="de-DE" sz="3000" dirty="0" smtClean="0"/>
          </a:p>
          <a:p>
            <a:r>
              <a:rPr lang="de-DE" sz="3000" dirty="0" smtClean="0"/>
              <a:t>lasse </a:t>
            </a:r>
            <a:r>
              <a:rPr lang="de-DE" sz="3000" dirty="0"/>
              <a:t>dich nicht, es sei denn, du segnest mich! </a:t>
            </a:r>
            <a:r>
              <a:rPr lang="de-DE" sz="3000" dirty="0" smtClean="0"/>
              <a:t>Da </a:t>
            </a:r>
            <a:r>
              <a:rPr lang="de-DE" sz="3000" dirty="0"/>
              <a:t>fragte er ihn: Was ist </a:t>
            </a:r>
            <a:endParaRPr lang="de-DE" sz="3000" dirty="0" smtClean="0"/>
          </a:p>
          <a:p>
            <a:r>
              <a:rPr lang="de-DE" sz="3000" dirty="0" smtClean="0"/>
              <a:t>dein </a:t>
            </a:r>
            <a:r>
              <a:rPr lang="de-DE" sz="3000" dirty="0"/>
              <a:t>Name? Er antwortete: Jakob! </a:t>
            </a:r>
            <a:r>
              <a:rPr lang="de-DE" sz="3000" dirty="0" smtClean="0"/>
              <a:t>Da </a:t>
            </a:r>
            <a:r>
              <a:rPr lang="de-DE" sz="3000" dirty="0"/>
              <a:t>sprach er: Dein Name soll nicht </a:t>
            </a:r>
            <a:endParaRPr lang="de-DE" sz="3000" dirty="0" smtClean="0"/>
          </a:p>
          <a:p>
            <a:r>
              <a:rPr lang="de-DE" sz="3000" dirty="0" smtClean="0"/>
              <a:t>mehr </a:t>
            </a:r>
            <a:r>
              <a:rPr lang="de-DE" sz="3000" dirty="0"/>
              <a:t>Jakob sein, sondern Israel; denn du hast mit Gott und Menschen </a:t>
            </a:r>
            <a:endParaRPr lang="de-DE" sz="3000" dirty="0" smtClean="0"/>
          </a:p>
          <a:p>
            <a:r>
              <a:rPr lang="de-DE" sz="3000" dirty="0" smtClean="0"/>
              <a:t>gekämpft </a:t>
            </a:r>
            <a:r>
              <a:rPr lang="de-DE" sz="3000" dirty="0"/>
              <a:t>und hast gewonnen! </a:t>
            </a:r>
            <a:r>
              <a:rPr lang="de-DE" sz="3000" dirty="0" smtClean="0"/>
              <a:t>Jakob </a:t>
            </a:r>
            <a:r>
              <a:rPr lang="de-DE" sz="3000" dirty="0"/>
              <a:t>aber bat und sprach: Lass mich </a:t>
            </a:r>
            <a:endParaRPr lang="de-DE" sz="3000" dirty="0" smtClean="0"/>
          </a:p>
          <a:p>
            <a:r>
              <a:rPr lang="de-DE" sz="3000" dirty="0" smtClean="0"/>
              <a:t>doch </a:t>
            </a:r>
            <a:r>
              <a:rPr lang="de-DE" sz="3000" dirty="0"/>
              <a:t>deinen Namen wissen! Er aber antwortete: Warum fragst du nach </a:t>
            </a:r>
            <a:endParaRPr lang="de-DE" sz="3000" dirty="0" smtClean="0"/>
          </a:p>
          <a:p>
            <a:r>
              <a:rPr lang="de-DE" sz="3000" dirty="0" smtClean="0"/>
              <a:t>meinem </a:t>
            </a:r>
            <a:r>
              <a:rPr lang="de-DE" sz="3000" dirty="0"/>
              <a:t>Namen? Und er segnete ihn dort. </a:t>
            </a:r>
            <a:r>
              <a:rPr lang="de-DE" sz="3000" dirty="0" smtClean="0"/>
              <a:t>Jakob </a:t>
            </a:r>
            <a:r>
              <a:rPr lang="de-DE" sz="3000" dirty="0"/>
              <a:t>aber nannte den Ort </a:t>
            </a:r>
            <a:endParaRPr lang="de-DE" sz="3000" dirty="0" smtClean="0"/>
          </a:p>
          <a:p>
            <a:r>
              <a:rPr lang="de-DE" sz="3000" dirty="0" smtClean="0"/>
              <a:t>Pniel</a:t>
            </a:r>
            <a:r>
              <a:rPr lang="de-DE" sz="3000" dirty="0"/>
              <a:t>; denn er sprach: Ich habe Gott von Angesicht zu Angesicht gesehen, </a:t>
            </a:r>
            <a:endParaRPr lang="de-DE" sz="3000" dirty="0" smtClean="0"/>
          </a:p>
          <a:p>
            <a:r>
              <a:rPr lang="de-DE" sz="3000" dirty="0" smtClean="0"/>
              <a:t>und </a:t>
            </a:r>
            <a:r>
              <a:rPr lang="de-DE" sz="3000" dirty="0"/>
              <a:t>meine Seele ist gerettet worden! </a:t>
            </a:r>
            <a:r>
              <a:rPr lang="de-DE" sz="3000" dirty="0" smtClean="0"/>
              <a:t>Und </a:t>
            </a:r>
            <a:r>
              <a:rPr lang="de-DE" sz="3000" dirty="0"/>
              <a:t>die Sonne ging ihm auf, als er </a:t>
            </a:r>
            <a:endParaRPr lang="de-DE" sz="3000" dirty="0" smtClean="0"/>
          </a:p>
          <a:p>
            <a:r>
              <a:rPr lang="de-DE" sz="3000" dirty="0" smtClean="0"/>
              <a:t>an </a:t>
            </a:r>
            <a:r>
              <a:rPr lang="de-DE" sz="3000" dirty="0"/>
              <a:t>Pniel vorüberzog; und er hinkte wegen seiner Hüfte.“ </a:t>
            </a:r>
            <a:r>
              <a:rPr lang="de-DE" sz="3000" b="1" dirty="0"/>
              <a:t>(Gen 32,25-32)</a:t>
            </a:r>
            <a:endParaRPr lang="de-CH" sz="3000" dirty="0"/>
          </a:p>
        </p:txBody>
      </p:sp>
    </p:spTree>
    <p:extLst>
      <p:ext uri="{BB962C8B-B14F-4D97-AF65-F5344CB8AC3E}">
        <p14:creationId xmlns:p14="http://schemas.microsoft.com/office/powerpoint/2010/main" val="100022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7180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Die Geschichte Jakobs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527279"/>
              </p:ext>
            </p:extLst>
          </p:nvPr>
        </p:nvGraphicFramePr>
        <p:xfrm>
          <a:off x="719521" y="1696993"/>
          <a:ext cx="10849234" cy="1448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250"/>
                <a:gridCol w="2388973"/>
                <a:gridCol w="5947719"/>
                <a:gridCol w="1326292"/>
              </a:tblGrid>
              <a:tr h="620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Kapitel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069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09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77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Kanaan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Wegen Betrugs muss er fliehen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25 – 28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47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7180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Die Geschichte Jakobs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930536"/>
              </p:ext>
            </p:extLst>
          </p:nvPr>
        </p:nvGraphicFramePr>
        <p:xfrm>
          <a:off x="719521" y="1696993"/>
          <a:ext cx="10849234" cy="25454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250"/>
                <a:gridCol w="2388973"/>
                <a:gridCol w="5947719"/>
                <a:gridCol w="1326292"/>
              </a:tblGrid>
              <a:tr h="620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Kapitel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069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09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77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Kanaan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Wegen Betrugs muss er fliehen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25 – 28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  <a:tr h="1096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20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Paddan Aram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Dienst bei Onkel Laban. 4x Heirat; </a:t>
                      </a:r>
                      <a:endParaRPr lang="de-CH" sz="2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11 </a:t>
                      </a:r>
                      <a:r>
                        <a:rPr lang="de-CH" sz="2800" dirty="0">
                          <a:effectLst/>
                        </a:rPr>
                        <a:t>Söhne geboren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29 – 31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37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7180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Die Geschichte Jakobs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857331"/>
              </p:ext>
            </p:extLst>
          </p:nvPr>
        </p:nvGraphicFramePr>
        <p:xfrm>
          <a:off x="719521" y="1696993"/>
          <a:ext cx="10849234" cy="3402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250"/>
                <a:gridCol w="2388973"/>
                <a:gridCol w="5947719"/>
                <a:gridCol w="1326292"/>
              </a:tblGrid>
              <a:tr h="620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Kapitel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069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09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77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Kanaan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Wegen Betrugs muss er fliehen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25 – 28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  <a:tr h="1096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20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Paddan Aram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Dienst bei Onkel Laban. 4x Heirat; </a:t>
                      </a:r>
                      <a:endParaRPr lang="de-CH" sz="2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11 </a:t>
                      </a:r>
                      <a:r>
                        <a:rPr lang="de-CH" sz="2800" dirty="0">
                          <a:effectLst/>
                        </a:rPr>
                        <a:t>Söhne geboren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29 – 31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567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33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Kanaan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Geburt Benjamins und Verlust Josephs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32 – 45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81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7180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Die Geschichte Jakobs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719521" y="1696993"/>
          <a:ext cx="10849234" cy="4615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250"/>
                <a:gridCol w="2388973"/>
                <a:gridCol w="5947719"/>
                <a:gridCol w="1326292"/>
              </a:tblGrid>
              <a:tr h="620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Kapitel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069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de-CH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209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77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Kanaan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Wegen Betrugs muss er fliehen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25 – 28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  <a:tr h="1096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20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Paddan Aram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Dienst bei Onkel Laban. 4x Heirat; </a:t>
                      </a:r>
                      <a:endParaRPr lang="de-CH" sz="2800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 smtClean="0">
                          <a:effectLst/>
                        </a:rPr>
                        <a:t>11 </a:t>
                      </a:r>
                      <a:r>
                        <a:rPr lang="de-CH" sz="2800" dirty="0">
                          <a:effectLst/>
                        </a:rPr>
                        <a:t>Söhne geboren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29 – 31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567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33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Kanaan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Geburt Benjamins und Verlust Josephs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32 – 45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2130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Sein zum „Erstgeborenen“ erklärter Sohn ist dort Herrscher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46 – 49 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29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47694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Joseph (Gott fügt hinzu)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8" y="2048399"/>
            <a:ext cx="109706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à"/>
            </a:pPr>
            <a:r>
              <a:rPr lang="de-DE" sz="3200" dirty="0" smtClean="0"/>
              <a:t>Gott </a:t>
            </a:r>
            <a:r>
              <a:rPr lang="de-DE" sz="3200" dirty="0"/>
              <a:t>nennt sich niemals </a:t>
            </a:r>
            <a:r>
              <a:rPr lang="de-DE" sz="3200" dirty="0" smtClean="0"/>
              <a:t>„der </a:t>
            </a:r>
            <a:r>
              <a:rPr lang="de-DE" sz="3200" dirty="0"/>
              <a:t>Gott </a:t>
            </a:r>
            <a:r>
              <a:rPr lang="de-DE" sz="3200" dirty="0" smtClean="0"/>
              <a:t>Josephs“</a:t>
            </a:r>
          </a:p>
          <a:p>
            <a:pPr lvl="0"/>
            <a:endParaRPr lang="de-CH" sz="2000" dirty="0"/>
          </a:p>
          <a:p>
            <a:pPr marL="457200" lvl="0" indent="-457200">
              <a:buFont typeface="Wingdings" panose="05000000000000000000" pitchFamily="2" charset="2"/>
              <a:buChar char="à"/>
            </a:pPr>
            <a:r>
              <a:rPr lang="de-DE" sz="3200" dirty="0" smtClean="0"/>
              <a:t>Joseph </a:t>
            </a:r>
            <a:r>
              <a:rPr lang="de-DE" sz="3200" dirty="0"/>
              <a:t>sind nie Engel </a:t>
            </a:r>
            <a:r>
              <a:rPr lang="de-DE" sz="3200" dirty="0" smtClean="0"/>
              <a:t>erschienen</a:t>
            </a:r>
          </a:p>
          <a:p>
            <a:pPr lvl="0"/>
            <a:endParaRPr lang="de-CH" sz="2000" dirty="0"/>
          </a:p>
          <a:p>
            <a:pPr marL="457200" lvl="0" indent="-457200">
              <a:buFont typeface="Wingdings" panose="05000000000000000000" pitchFamily="2" charset="2"/>
              <a:buChar char="à"/>
            </a:pPr>
            <a:r>
              <a:rPr lang="de-DE" sz="3200" dirty="0" smtClean="0"/>
              <a:t>Seine </a:t>
            </a:r>
            <a:r>
              <a:rPr lang="de-DE" sz="3200" dirty="0"/>
              <a:t>Brüder werden Teil der göttlichen Linie von Seth. </a:t>
            </a:r>
            <a:r>
              <a:rPr lang="de-DE" sz="3200" dirty="0" smtClean="0"/>
              <a:t>Dies </a:t>
            </a:r>
            <a:r>
              <a:rPr lang="de-DE" sz="3200" dirty="0"/>
              <a:t>im Gegensatz zu den Patriarchen.</a:t>
            </a:r>
            <a:endParaRPr lang="de-CH" sz="3200" dirty="0"/>
          </a:p>
          <a:p>
            <a:pPr lvl="0"/>
            <a:endParaRPr lang="de-DE" sz="2000" dirty="0" smtClean="0">
              <a:sym typeface="Wingdings" panose="05000000000000000000" pitchFamily="2" charset="2"/>
            </a:endParaRPr>
          </a:p>
          <a:p>
            <a:pPr marL="457200" lvl="0" indent="-457200">
              <a:buFont typeface="Wingdings" panose="05000000000000000000" pitchFamily="2" charset="2"/>
              <a:buChar char="à"/>
            </a:pPr>
            <a:r>
              <a:rPr lang="de-DE" sz="3200" dirty="0" smtClean="0"/>
              <a:t>Gott </a:t>
            </a:r>
            <a:r>
              <a:rPr lang="de-DE" sz="3200" dirty="0"/>
              <a:t>hat nie direkt zu Joseph gesprochen. Gott redete </a:t>
            </a:r>
            <a:r>
              <a:rPr lang="de-DE" sz="3200" dirty="0" smtClean="0"/>
              <a:t>durch</a:t>
            </a:r>
          </a:p>
          <a:p>
            <a:pPr lvl="0"/>
            <a:r>
              <a:rPr lang="de-DE" sz="3200" dirty="0" smtClean="0"/>
              <a:t>     Träume </a:t>
            </a:r>
            <a:r>
              <a:rPr lang="de-DE" sz="3200" dirty="0"/>
              <a:t>zu Joseph und bekommt deren Auslegungen.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424249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47694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Joseph (Gott fügt hinzu)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8" y="2048399"/>
            <a:ext cx="109706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dirty="0"/>
              <a:t>Das ist aber nicht der einzige Grund für diese umfangreiche Geschichte </a:t>
            </a:r>
            <a:r>
              <a:rPr lang="de-DE" sz="3200" dirty="0" smtClean="0"/>
              <a:t>Josephs </a:t>
            </a:r>
            <a:r>
              <a:rPr lang="de-DE" sz="3200" dirty="0"/>
              <a:t>im letzten Teil des Genesisbuches. Joseph ist in vielen Dingen ein Typus (Schattenbild) auf den kommenden Messias – Jesus Christus. Wie Josef würde der Sohn Gottes von seinen Brüdern abgelehnt und bis zur völligen Erniedrigung hinabgeführt werden, um dann als "Erlöser" und "Herr" seines Volkes erhöht zu werden.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802292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25254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Genesis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6207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50 | Verse:  1533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6670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Geschichte Josephs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372202"/>
              </p:ext>
            </p:extLst>
          </p:nvPr>
        </p:nvGraphicFramePr>
        <p:xfrm>
          <a:off x="857249" y="1679746"/>
          <a:ext cx="10849235" cy="2076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251"/>
                <a:gridCol w="2543219"/>
                <a:gridCol w="5947719"/>
                <a:gridCol w="1335046"/>
              </a:tblGrid>
              <a:tr h="716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Kapitel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38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2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Kanaan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zum Erstgeborenen erwählte, geliebte Sohn des Vaters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37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85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6670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Geschichte Josephs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097462"/>
              </p:ext>
            </p:extLst>
          </p:nvPr>
        </p:nvGraphicFramePr>
        <p:xfrm>
          <a:off x="857249" y="1679746"/>
          <a:ext cx="10849235" cy="29746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251"/>
                <a:gridCol w="2543219"/>
                <a:gridCol w="5947719"/>
                <a:gridCol w="1335046"/>
              </a:tblGrid>
              <a:tr h="716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Kapitel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38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2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Kanaan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zum Erstgeborenen erwählte, geliebte Sohn des Vaters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  <a:tr h="897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13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Sklave (Potiphars) und Gefangener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39 – 40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47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6670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Geschichte Josephs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84602"/>
              </p:ext>
            </p:extLst>
          </p:nvPr>
        </p:nvGraphicFramePr>
        <p:xfrm>
          <a:off x="857249" y="1679746"/>
          <a:ext cx="10849235" cy="3839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251"/>
                <a:gridCol w="2543219"/>
                <a:gridCol w="5947719"/>
                <a:gridCol w="1335046"/>
              </a:tblGrid>
              <a:tr h="716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Kapitel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38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2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Kanaan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zum Erstgeborenen erwählte, geliebte Sohn des Vaters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  <a:tr h="897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13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Sklave (Potiphars) und Gefangener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39 – 40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49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9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Herrscher über Ägypten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41 – 45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29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66700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Geschichte Josephs in vier Phasen</a:t>
            </a:r>
            <a:endParaRPr lang="de-CH" sz="3600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747842"/>
              </p:ext>
            </p:extLst>
          </p:nvPr>
        </p:nvGraphicFramePr>
        <p:xfrm>
          <a:off x="857249" y="1679746"/>
          <a:ext cx="10849235" cy="4740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251"/>
                <a:gridCol w="2543219"/>
                <a:gridCol w="5947719"/>
                <a:gridCol w="1335046"/>
              </a:tblGrid>
              <a:tr h="716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Jahre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Ort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 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Kapitel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mpd="sng">
                      <a:noFill/>
                    </a:lnB>
                  </a:tcPr>
                </a:tc>
              </a:tr>
              <a:tr h="238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1000" dirty="0">
                          <a:effectLst/>
                        </a:rPr>
                        <a:t> </a:t>
                      </a:r>
                      <a:endParaRPr lang="de-CH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12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Kanaan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Der zum Erstgeborenen erwählte, geliebte Sohn des Vaters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37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mpd="sng">
                      <a:noFill/>
                    </a:lnT>
                  </a:tcPr>
                </a:tc>
              </a:tr>
              <a:tr h="897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13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Sklave (Potiphars) und Gefangener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39 – 40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49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9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Herrscher über Ägypten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41 – 45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05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71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>
                          <a:effectLst/>
                        </a:rPr>
                        <a:t>Ägypten</a:t>
                      </a:r>
                      <a:endParaRPr lang="de-CH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Herrscher über Ägypten und Israel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800" dirty="0">
                          <a:effectLst/>
                        </a:rPr>
                        <a:t>46 – 50 </a:t>
                      </a:r>
                      <a:endParaRPr lang="de-CH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28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12638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Genesis Teil 5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81684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03045" y="865652"/>
            <a:ext cx="987187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Nach dem eigentlichen Prolog der ersten 11 Kapitel </a:t>
            </a:r>
            <a:endParaRPr lang="de-CH" sz="3600" dirty="0" smtClean="0"/>
          </a:p>
          <a:p>
            <a:r>
              <a:rPr lang="de-CH" sz="3600" dirty="0" smtClean="0"/>
              <a:t>im </a:t>
            </a:r>
            <a:r>
              <a:rPr lang="de-CH" sz="3600" dirty="0"/>
              <a:t>Genesis (Urgeschichte), kommen wir zur </a:t>
            </a:r>
            <a:endParaRPr lang="de-CH" sz="3600" dirty="0" smtClean="0"/>
          </a:p>
          <a:p>
            <a:r>
              <a:rPr lang="de-CH" sz="3600" dirty="0" smtClean="0"/>
              <a:t>sogenannten </a:t>
            </a:r>
            <a:r>
              <a:rPr lang="de-CH" sz="3600" dirty="0"/>
              <a:t>Vätergeschichte. Nicht mehr gilt das </a:t>
            </a:r>
            <a:endParaRPr lang="de-CH" sz="3600" dirty="0" smtClean="0"/>
          </a:p>
          <a:p>
            <a:r>
              <a:rPr lang="de-CH" sz="3600" dirty="0" smtClean="0"/>
              <a:t>Interesse </a:t>
            </a:r>
            <a:r>
              <a:rPr lang="de-CH" sz="3600" dirty="0"/>
              <a:t>und der Fokus der ganzen Menschheit, </a:t>
            </a:r>
            <a:endParaRPr lang="de-CH" sz="3600" dirty="0" smtClean="0"/>
          </a:p>
          <a:p>
            <a:r>
              <a:rPr lang="de-CH" sz="3600" dirty="0" smtClean="0"/>
              <a:t>sondern </a:t>
            </a:r>
            <a:r>
              <a:rPr lang="de-CH" sz="3600" dirty="0"/>
              <a:t>einer einzigen Familie: </a:t>
            </a:r>
            <a:endParaRPr lang="de-CH" sz="3600" dirty="0" smtClean="0"/>
          </a:p>
          <a:p>
            <a:endParaRPr lang="de-CH" sz="3600" dirty="0"/>
          </a:p>
          <a:p>
            <a:r>
              <a:rPr lang="de-CH" sz="3600" b="1" dirty="0" smtClean="0"/>
              <a:t>Der </a:t>
            </a:r>
            <a:r>
              <a:rPr lang="de-CH" sz="3600" b="1" dirty="0"/>
              <a:t>Familie Abrahams!</a:t>
            </a:r>
          </a:p>
        </p:txBody>
      </p:sp>
    </p:spTree>
    <p:extLst>
      <p:ext uri="{BB962C8B-B14F-4D97-AF65-F5344CB8AC3E}">
        <p14:creationId xmlns:p14="http://schemas.microsoft.com/office/powerpoint/2010/main" val="1379583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35996" y="2043668"/>
            <a:ext cx="72419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Gott erwählt aus Gnade und </a:t>
            </a:r>
          </a:p>
          <a:p>
            <a:r>
              <a:rPr lang="de-DE" sz="3600" dirty="0" smtClean="0"/>
              <a:t>nicht durch menschliche Qualifikation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68518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5158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Kein natürlicher Anspruch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1990126"/>
            <a:ext cx="77751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Gott wählt nicht Haran, sondern Abram. </a:t>
            </a:r>
            <a:endParaRPr lang="de-DE" sz="3600" dirty="0" smtClean="0"/>
          </a:p>
          <a:p>
            <a:r>
              <a:rPr lang="de-DE" sz="3600" dirty="0" smtClean="0"/>
              <a:t>Er </a:t>
            </a:r>
            <a:r>
              <a:rPr lang="de-DE" sz="3600" dirty="0"/>
              <a:t>wählt Isaak und nicht Ismael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wählt Jakob und nicht Esau </a:t>
            </a:r>
            <a:endParaRPr lang="de-DE" sz="3600" dirty="0" smtClean="0"/>
          </a:p>
          <a:p>
            <a:r>
              <a:rPr lang="de-DE" sz="3600" dirty="0" smtClean="0"/>
              <a:t>und </a:t>
            </a:r>
            <a:r>
              <a:rPr lang="de-DE" sz="3600" dirty="0"/>
              <a:t>Joseph und nicht Ruben. 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412383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5158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Kein natürlicher Anspruch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1990126"/>
            <a:ext cx="88429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/>
              <a:t>Gott stellt damit von Anfang an klar, dass kein </a:t>
            </a:r>
            <a:endParaRPr lang="de-DE" sz="3600" dirty="0" smtClean="0"/>
          </a:p>
          <a:p>
            <a:r>
              <a:rPr lang="de-DE" sz="3600" dirty="0" smtClean="0"/>
              <a:t>Mensch </a:t>
            </a:r>
            <a:r>
              <a:rPr lang="de-DE" sz="3600" dirty="0"/>
              <a:t>einen natürlichen Anspruch auf seine </a:t>
            </a:r>
            <a:endParaRPr lang="de-DE" sz="3600" dirty="0" smtClean="0"/>
          </a:p>
          <a:p>
            <a:r>
              <a:rPr lang="de-DE" sz="3600" dirty="0" smtClean="0"/>
              <a:t>Liebe </a:t>
            </a:r>
            <a:r>
              <a:rPr lang="de-DE" sz="3600" dirty="0"/>
              <a:t>und Erwählung hat.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283063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2950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 smtClean="0"/>
              <a:t>Kein Verdienst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1990126"/>
            <a:ext cx="10739671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„</a:t>
            </a:r>
            <a:r>
              <a:rPr lang="de-CH" sz="3200" dirty="0"/>
              <a:t>Seht doch eure Berufung an, ihr Brüder! Da sind </a:t>
            </a:r>
            <a:r>
              <a:rPr lang="de-CH" sz="3200" dirty="0" smtClean="0"/>
              <a:t>nicht </a:t>
            </a:r>
            <a:r>
              <a:rPr lang="de-CH" sz="3200" dirty="0"/>
              <a:t>viele </a:t>
            </a:r>
            <a:endParaRPr lang="de-CH" sz="3200" dirty="0" smtClean="0"/>
          </a:p>
          <a:p>
            <a:r>
              <a:rPr lang="de-CH" sz="3200" dirty="0" smtClean="0"/>
              <a:t>Weise </a:t>
            </a:r>
            <a:r>
              <a:rPr lang="de-CH" sz="3200" dirty="0"/>
              <a:t>nach dem Fleisch, nicht viele </a:t>
            </a:r>
            <a:r>
              <a:rPr lang="de-CH" sz="3200" dirty="0" smtClean="0"/>
              <a:t>Mächtige</a:t>
            </a:r>
            <a:r>
              <a:rPr lang="de-CH" sz="3200" dirty="0"/>
              <a:t>, nicht viele </a:t>
            </a:r>
            <a:endParaRPr lang="de-CH" sz="3200" dirty="0" smtClean="0"/>
          </a:p>
          <a:p>
            <a:r>
              <a:rPr lang="de-CH" sz="3200" dirty="0" smtClean="0"/>
              <a:t>Vornehme</a:t>
            </a:r>
            <a:r>
              <a:rPr lang="de-CH" sz="3200" dirty="0"/>
              <a:t>; </a:t>
            </a:r>
            <a:r>
              <a:rPr lang="de-CH" sz="3200" dirty="0" smtClean="0"/>
              <a:t>sondern </a:t>
            </a:r>
            <a:r>
              <a:rPr lang="de-CH" sz="3200" dirty="0"/>
              <a:t>das </a:t>
            </a:r>
            <a:r>
              <a:rPr lang="de-CH" sz="3200" dirty="0" smtClean="0"/>
              <a:t>Törichte </a:t>
            </a:r>
            <a:r>
              <a:rPr lang="de-CH" sz="3200" dirty="0"/>
              <a:t>der Welt hat Gott erwählt, </a:t>
            </a:r>
            <a:endParaRPr lang="de-CH" sz="3200" dirty="0" smtClean="0"/>
          </a:p>
          <a:p>
            <a:r>
              <a:rPr lang="de-CH" sz="3200" dirty="0" smtClean="0"/>
              <a:t>um </a:t>
            </a:r>
            <a:r>
              <a:rPr lang="de-CH" sz="3200" dirty="0"/>
              <a:t>die Weisen </a:t>
            </a:r>
            <a:r>
              <a:rPr lang="de-CH" sz="3200" dirty="0" smtClean="0"/>
              <a:t>zuschanden </a:t>
            </a:r>
            <a:r>
              <a:rPr lang="de-CH" sz="3200" dirty="0"/>
              <a:t>zu machen, und das Schwache der </a:t>
            </a:r>
            <a:endParaRPr lang="de-CH" sz="3200" dirty="0" smtClean="0"/>
          </a:p>
          <a:p>
            <a:r>
              <a:rPr lang="de-CH" sz="3200" dirty="0" smtClean="0"/>
              <a:t>Welt </a:t>
            </a:r>
            <a:r>
              <a:rPr lang="de-CH" sz="3200" dirty="0"/>
              <a:t>hat Gott erwählt, um das Starke zuschanden </a:t>
            </a:r>
            <a:r>
              <a:rPr lang="de-CH" sz="3200" dirty="0" smtClean="0"/>
              <a:t>zu </a:t>
            </a:r>
            <a:r>
              <a:rPr lang="de-CH" sz="3200" dirty="0"/>
              <a:t>machen;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das Unedle der Welt und das </a:t>
            </a:r>
            <a:r>
              <a:rPr lang="de-CH" sz="3200" dirty="0" smtClean="0"/>
              <a:t>Verachtete </a:t>
            </a:r>
            <a:r>
              <a:rPr lang="de-CH" sz="3200" dirty="0"/>
              <a:t>hat Gott erwählt,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das, was nichts ist, </a:t>
            </a:r>
            <a:r>
              <a:rPr lang="de-CH" sz="3200" dirty="0" smtClean="0"/>
              <a:t>damit </a:t>
            </a:r>
            <a:r>
              <a:rPr lang="de-CH" sz="3200" dirty="0"/>
              <a:t>er zunichtemache, was etwas ist, </a:t>
            </a:r>
            <a:endParaRPr lang="de-CH" sz="3200" dirty="0" smtClean="0"/>
          </a:p>
          <a:p>
            <a:r>
              <a:rPr lang="de-CH" sz="3200" dirty="0" smtClean="0"/>
              <a:t>damit </a:t>
            </a:r>
            <a:r>
              <a:rPr lang="de-CH" sz="3200" dirty="0"/>
              <a:t>sich vor ihm kein Fleisch rühme.</a:t>
            </a:r>
            <a:r>
              <a:rPr lang="de-DE" sz="3200" dirty="0"/>
              <a:t>“ </a:t>
            </a:r>
            <a:r>
              <a:rPr lang="de-DE" sz="3200" b="1" dirty="0"/>
              <a:t>(</a:t>
            </a:r>
            <a:r>
              <a:rPr lang="de-CH" sz="3200" b="1" dirty="0"/>
              <a:t>1Kor 1,26-29</a:t>
            </a:r>
            <a:r>
              <a:rPr lang="de-DE" sz="3200" b="1" dirty="0"/>
              <a:t>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393845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11032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/>
              <a:t>Abraham: Vater des Glaubens </a:t>
            </a:r>
            <a:endParaRPr lang="de-DE" sz="3600" b="1" dirty="0" smtClean="0"/>
          </a:p>
          <a:p>
            <a:r>
              <a:rPr lang="de-DE" sz="3600" b="1" dirty="0" smtClean="0"/>
              <a:t>(</a:t>
            </a:r>
            <a:r>
              <a:rPr lang="de-DE" sz="3600" b="1" dirty="0"/>
              <a:t>Abram: erhabener Vater / Abraham: Vater vieler Völker)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2500875"/>
            <a:ext cx="10314875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„Der HERR aber hatte zu Abram gesprochen: Geh hinaus aus </a:t>
            </a:r>
            <a:endParaRPr lang="de-CH" sz="3200" dirty="0" smtClean="0"/>
          </a:p>
          <a:p>
            <a:r>
              <a:rPr lang="de-CH" sz="3200" dirty="0" smtClean="0"/>
              <a:t>deinem </a:t>
            </a:r>
            <a:r>
              <a:rPr lang="de-CH" sz="3200" dirty="0"/>
              <a:t>Land und aus deiner Verwandtschaft und aus dem </a:t>
            </a:r>
            <a:endParaRPr lang="de-CH" sz="3200" dirty="0" smtClean="0"/>
          </a:p>
          <a:p>
            <a:r>
              <a:rPr lang="de-CH" sz="3200" dirty="0" smtClean="0"/>
              <a:t>Haus </a:t>
            </a:r>
            <a:r>
              <a:rPr lang="de-CH" sz="3200" dirty="0"/>
              <a:t>deines Vaters in das Land, das ich dir zeigen werde! </a:t>
            </a:r>
            <a:endParaRPr lang="de-CH" sz="3200" u="sng" dirty="0"/>
          </a:p>
          <a:p>
            <a:r>
              <a:rPr lang="de-CH" sz="3200" dirty="0" smtClean="0"/>
              <a:t>Und </a:t>
            </a:r>
            <a:r>
              <a:rPr lang="de-CH" sz="3200" dirty="0"/>
              <a:t>ich will dich zu einem großen Volk machen und dich </a:t>
            </a:r>
            <a:endParaRPr lang="de-CH" sz="3200" dirty="0" smtClean="0"/>
          </a:p>
          <a:p>
            <a:r>
              <a:rPr lang="de-CH" sz="3200" dirty="0" smtClean="0"/>
              <a:t>segnen </a:t>
            </a:r>
            <a:r>
              <a:rPr lang="de-CH" sz="3200" dirty="0"/>
              <a:t>und deinen Namen groß machen, und du sollst ein </a:t>
            </a:r>
            <a:endParaRPr lang="de-CH" sz="3200" dirty="0" smtClean="0"/>
          </a:p>
          <a:p>
            <a:r>
              <a:rPr lang="de-CH" sz="3200" dirty="0" smtClean="0"/>
              <a:t>Segen </a:t>
            </a:r>
            <a:r>
              <a:rPr lang="de-CH" sz="3200" dirty="0"/>
              <a:t>sein. </a:t>
            </a:r>
            <a:r>
              <a:rPr lang="de-CH" sz="3200" dirty="0" smtClean="0"/>
              <a:t>Ich </a:t>
            </a:r>
            <a:r>
              <a:rPr lang="de-CH" sz="3200" dirty="0"/>
              <a:t>will segnen, die dich segnen, und verfluchen, </a:t>
            </a:r>
            <a:endParaRPr lang="de-CH" sz="3200" dirty="0" smtClean="0"/>
          </a:p>
          <a:p>
            <a:r>
              <a:rPr lang="de-CH" sz="3200" dirty="0" smtClean="0"/>
              <a:t>die </a:t>
            </a:r>
            <a:r>
              <a:rPr lang="de-CH" sz="3200" dirty="0"/>
              <a:t>dich verfluchen; und in dir sollen gesegnet werden alle </a:t>
            </a:r>
            <a:endParaRPr lang="de-CH" sz="3200" dirty="0" smtClean="0"/>
          </a:p>
          <a:p>
            <a:r>
              <a:rPr lang="de-CH" sz="3200" dirty="0" smtClean="0"/>
              <a:t>Geschlechter </a:t>
            </a:r>
            <a:r>
              <a:rPr lang="de-CH" sz="3200" dirty="0"/>
              <a:t>auf der Erde!“ </a:t>
            </a:r>
            <a:r>
              <a:rPr lang="de-CH" sz="3200" b="1" dirty="0"/>
              <a:t>(Gen 12,1-3)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35363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19521" y="791517"/>
            <a:ext cx="11032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/>
              <a:t>Abraham: Vater des Glaubens </a:t>
            </a:r>
            <a:endParaRPr lang="de-DE" sz="3600" b="1" dirty="0" smtClean="0"/>
          </a:p>
          <a:p>
            <a:r>
              <a:rPr lang="de-DE" sz="3600" b="1" dirty="0" smtClean="0"/>
              <a:t>(</a:t>
            </a:r>
            <a:r>
              <a:rPr lang="de-DE" sz="3600" b="1" dirty="0"/>
              <a:t>Abram: erhabener Vater / Abraham: Vater vieler Völker)</a:t>
            </a:r>
            <a:endParaRPr lang="de-CH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23637" y="2500875"/>
            <a:ext cx="1047498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„</a:t>
            </a:r>
            <a:r>
              <a:rPr lang="de-CH" sz="3200" dirty="0"/>
              <a:t>Und er führte ihn hinaus und sprach: Sieh doch zum Himmel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zähle die Sterne, wenn du sie zählen kannst! Und er </a:t>
            </a:r>
            <a:endParaRPr lang="de-CH" sz="3200" dirty="0" smtClean="0"/>
          </a:p>
          <a:p>
            <a:r>
              <a:rPr lang="de-CH" sz="3200" dirty="0" smtClean="0"/>
              <a:t>sprach </a:t>
            </a:r>
            <a:r>
              <a:rPr lang="de-CH" sz="3200" dirty="0"/>
              <a:t>zu ihm: So soll dein Same sein! </a:t>
            </a:r>
            <a:r>
              <a:rPr lang="de-CH" sz="3200" dirty="0" smtClean="0"/>
              <a:t>Und </a:t>
            </a:r>
            <a:r>
              <a:rPr lang="de-CH" sz="3200" dirty="0"/>
              <a:t>[Abram] glaubte </a:t>
            </a:r>
            <a:endParaRPr lang="de-CH" sz="3200" dirty="0" smtClean="0"/>
          </a:p>
          <a:p>
            <a:r>
              <a:rPr lang="de-CH" sz="3200" dirty="0" smtClean="0"/>
              <a:t>dem </a:t>
            </a:r>
            <a:r>
              <a:rPr lang="de-CH" sz="3200" dirty="0"/>
              <a:t>HERRN, und das rechnete Er ihm als Gerechtigkeit an.</a:t>
            </a:r>
            <a:r>
              <a:rPr lang="de-DE" sz="3200" dirty="0"/>
              <a:t>“ </a:t>
            </a:r>
            <a:endParaRPr lang="de-DE" sz="3200" dirty="0" smtClean="0"/>
          </a:p>
          <a:p>
            <a:r>
              <a:rPr lang="de-DE" sz="3200" b="1" dirty="0"/>
              <a:t>	</a:t>
            </a:r>
            <a:r>
              <a:rPr lang="de-DE" sz="3200" b="1" dirty="0" smtClean="0"/>
              <a:t>						(</a:t>
            </a:r>
            <a:r>
              <a:rPr lang="de-CH" sz="3200" b="1" dirty="0"/>
              <a:t>Gen 15,5+6</a:t>
            </a:r>
            <a:r>
              <a:rPr lang="de-DE" sz="3200" b="1" dirty="0"/>
              <a:t>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28868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1225</Words>
  <Application>Microsoft Office PowerPoint</Application>
  <PresentationFormat>Breitbild</PresentationFormat>
  <Paragraphs>248</Paragraphs>
  <Slides>24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Trebuchet MS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101</cp:revision>
  <dcterms:created xsi:type="dcterms:W3CDTF">2018-05-19T05:14:58Z</dcterms:created>
  <dcterms:modified xsi:type="dcterms:W3CDTF">2018-10-06T13:00:48Z</dcterms:modified>
</cp:coreProperties>
</file>