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5" r:id="rId2"/>
    <p:sldId id="259" r:id="rId3"/>
    <p:sldId id="334" r:id="rId4"/>
    <p:sldId id="335" r:id="rId5"/>
    <p:sldId id="336" r:id="rId6"/>
    <p:sldId id="337" r:id="rId7"/>
    <p:sldId id="338" r:id="rId8"/>
    <p:sldId id="339" r:id="rId9"/>
    <p:sldId id="340" r:id="rId10"/>
    <p:sldId id="341" r:id="rId11"/>
    <p:sldId id="342" r:id="rId12"/>
    <p:sldId id="343" r:id="rId13"/>
    <p:sldId id="344" r:id="rId14"/>
    <p:sldId id="345" r:id="rId15"/>
    <p:sldId id="346" r:id="rId16"/>
    <p:sldId id="347" r:id="rId17"/>
    <p:sldId id="349" r:id="rId18"/>
    <p:sldId id="348" r:id="rId19"/>
    <p:sldId id="350" r:id="rId20"/>
    <p:sldId id="351" r:id="rId21"/>
    <p:sldId id="352" r:id="rId22"/>
    <p:sldId id="353" r:id="rId23"/>
    <p:sldId id="354" r:id="rId24"/>
    <p:sldId id="355" r:id="rId25"/>
    <p:sldId id="356" r:id="rId26"/>
    <p:sldId id="357" r:id="rId27"/>
    <p:sldId id="306" r:id="rId2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222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DF089-39DA-47E3-A74C-E64C6DBBD5AE}" type="datetimeFigureOut">
              <a:rPr lang="de-CH" smtClean="0"/>
              <a:t>27.01.2019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E9142-EC7B-4178-ABB6-310B1AAD4A5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665414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EDF089-39DA-47E3-A74C-E64C6DBBD5AE}" type="datetimeFigureOut">
              <a:rPr lang="de-CH" smtClean="0"/>
              <a:t>27.01.2019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2E9142-EC7B-4178-ABB6-310B1AAD4A5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51459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591" y="-1034427"/>
            <a:ext cx="10527956" cy="6359405"/>
          </a:xfrm>
          <a:prstGeom prst="rect">
            <a:avLst/>
          </a:prstGeom>
        </p:spPr>
      </p:pic>
      <p:sp>
        <p:nvSpPr>
          <p:cNvPr id="2" name="Textfeld 1"/>
          <p:cNvSpPr txBox="1"/>
          <p:nvPr/>
        </p:nvSpPr>
        <p:spPr>
          <a:xfrm>
            <a:off x="4156376" y="4855618"/>
            <a:ext cx="4046236" cy="9387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5500" b="1" dirty="0" smtClean="0"/>
              <a:t>Numeri Teil 3</a:t>
            </a:r>
            <a:endParaRPr lang="de-CH" sz="5500" b="1" dirty="0"/>
          </a:p>
        </p:txBody>
      </p:sp>
    </p:spTree>
    <p:extLst>
      <p:ext uri="{BB962C8B-B14F-4D97-AF65-F5344CB8AC3E}">
        <p14:creationId xmlns:p14="http://schemas.microsoft.com/office/powerpoint/2010/main" val="3980444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516095" y="861808"/>
            <a:ext cx="30994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dirty="0" smtClean="0"/>
              <a:t>Die Leiterschaft</a:t>
            </a:r>
            <a:endParaRPr lang="de-CH" sz="3600" dirty="0"/>
          </a:p>
        </p:txBody>
      </p:sp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6181446"/>
              </p:ext>
            </p:extLst>
          </p:nvPr>
        </p:nvGraphicFramePr>
        <p:xfrm>
          <a:off x="516095" y="2047875"/>
          <a:ext cx="10673225" cy="24764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89530"/>
                <a:gridCol w="6883695"/>
              </a:tblGrid>
              <a:tr h="86046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3600" dirty="0">
                          <a:effectLst/>
                        </a:rPr>
                        <a:t>Mose</a:t>
                      </a:r>
                      <a:endParaRPr lang="de-CH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9774" marR="20977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3600" b="0" dirty="0">
                          <a:solidFill>
                            <a:schemeClr val="tx1"/>
                          </a:solidFill>
                          <a:effectLst/>
                        </a:rPr>
                        <a:t>König, Priester, </a:t>
                      </a:r>
                      <a:r>
                        <a:rPr lang="de-CH" sz="3600" b="0" dirty="0">
                          <a:solidFill>
                            <a:srgbClr val="FF0000"/>
                          </a:solidFill>
                          <a:effectLst/>
                        </a:rPr>
                        <a:t>Prophet</a:t>
                      </a:r>
                      <a:endParaRPr lang="de-CH" sz="3600" b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9774" marR="209774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81578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3600">
                          <a:effectLst/>
                        </a:rPr>
                        <a:t>Aaron</a:t>
                      </a:r>
                      <a:endParaRPr lang="de-CH" sz="3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9774" marR="20977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3600" dirty="0">
                          <a:effectLst/>
                        </a:rPr>
                        <a:t>Priester, </a:t>
                      </a:r>
                      <a:r>
                        <a:rPr lang="de-CH" sz="3600" dirty="0">
                          <a:solidFill>
                            <a:srgbClr val="FF0000"/>
                          </a:solidFill>
                          <a:effectLst/>
                        </a:rPr>
                        <a:t>Prophet</a:t>
                      </a:r>
                      <a:endParaRPr lang="de-CH" sz="36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9774" marR="209774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8002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3600">
                          <a:effectLst/>
                        </a:rPr>
                        <a:t>Mirjam</a:t>
                      </a:r>
                      <a:endParaRPr lang="de-CH" sz="3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9774" marR="20977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3600" dirty="0">
                          <a:solidFill>
                            <a:srgbClr val="FF0000"/>
                          </a:solidFill>
                          <a:effectLst/>
                        </a:rPr>
                        <a:t>Prophetin</a:t>
                      </a:r>
                      <a:endParaRPr lang="de-CH" sz="36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9774" marR="209774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7518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516095" y="861808"/>
            <a:ext cx="30994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dirty="0" smtClean="0"/>
              <a:t>Die Leiterschaft</a:t>
            </a:r>
            <a:endParaRPr lang="de-CH" sz="3600" dirty="0"/>
          </a:p>
        </p:txBody>
      </p:sp>
      <p:sp>
        <p:nvSpPr>
          <p:cNvPr id="4" name="Textfeld 3"/>
          <p:cNvSpPr txBox="1"/>
          <p:nvPr/>
        </p:nvSpPr>
        <p:spPr>
          <a:xfrm>
            <a:off x="520198" y="2107025"/>
            <a:ext cx="1545616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dirty="0" smtClean="0"/>
              <a:t>Mirjam</a:t>
            </a:r>
          </a:p>
          <a:p>
            <a:endParaRPr lang="de-DE" sz="3600" dirty="0" smtClean="0"/>
          </a:p>
          <a:p>
            <a:r>
              <a:rPr lang="de-DE" sz="3600" dirty="0" smtClean="0"/>
              <a:t>Aaron</a:t>
            </a:r>
          </a:p>
          <a:p>
            <a:endParaRPr lang="de-DE" sz="3600" dirty="0" smtClean="0"/>
          </a:p>
          <a:p>
            <a:r>
              <a:rPr lang="de-DE" sz="3600" dirty="0" smtClean="0"/>
              <a:t>Moses</a:t>
            </a:r>
            <a:endParaRPr lang="de-CH" sz="3600" dirty="0"/>
          </a:p>
        </p:txBody>
      </p:sp>
    </p:spTree>
    <p:extLst>
      <p:ext uri="{BB962C8B-B14F-4D97-AF65-F5344CB8AC3E}">
        <p14:creationId xmlns:p14="http://schemas.microsoft.com/office/powerpoint/2010/main" val="2335962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516095" y="861808"/>
            <a:ext cx="30994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dirty="0" smtClean="0"/>
              <a:t>Die Leiterschaft</a:t>
            </a:r>
            <a:endParaRPr lang="de-CH" sz="3600" dirty="0"/>
          </a:p>
        </p:txBody>
      </p:sp>
      <p:sp>
        <p:nvSpPr>
          <p:cNvPr id="4" name="Textfeld 3"/>
          <p:cNvSpPr txBox="1"/>
          <p:nvPr/>
        </p:nvSpPr>
        <p:spPr>
          <a:xfrm>
            <a:off x="520198" y="2107025"/>
            <a:ext cx="9994724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dirty="0"/>
              <a:t>Das 40. Jahr der Wüstenwanderung war ein </a:t>
            </a:r>
            <a:endParaRPr lang="de-CH" sz="3600" dirty="0" smtClean="0"/>
          </a:p>
          <a:p>
            <a:r>
              <a:rPr lang="de-CH" sz="3600" dirty="0" smtClean="0"/>
              <a:t>Schicksalsjahr </a:t>
            </a:r>
            <a:r>
              <a:rPr lang="de-CH" sz="3600" dirty="0"/>
              <a:t>der Drei</a:t>
            </a:r>
            <a:r>
              <a:rPr lang="de-CH" sz="3600" dirty="0" smtClean="0"/>
              <a:t>:</a:t>
            </a:r>
          </a:p>
          <a:p>
            <a:endParaRPr lang="de-CH" dirty="0"/>
          </a:p>
          <a:p>
            <a:pPr lvl="0"/>
            <a:r>
              <a:rPr lang="de-CH" sz="3600" dirty="0"/>
              <a:t>Tod Mirjams in </a:t>
            </a:r>
            <a:r>
              <a:rPr lang="de-CH" sz="3600" dirty="0" smtClean="0"/>
              <a:t>Kadesch</a:t>
            </a:r>
          </a:p>
          <a:p>
            <a:pPr lvl="0"/>
            <a:endParaRPr lang="de-CH" dirty="0"/>
          </a:p>
          <a:p>
            <a:pPr lvl="0"/>
            <a:r>
              <a:rPr lang="de-CH" sz="3600" dirty="0"/>
              <a:t>Tod Aarons auf dem Berg </a:t>
            </a:r>
            <a:r>
              <a:rPr lang="de-CH" sz="3600" dirty="0" smtClean="0"/>
              <a:t>Hor</a:t>
            </a:r>
          </a:p>
          <a:p>
            <a:pPr lvl="0"/>
            <a:endParaRPr lang="de-CH" dirty="0"/>
          </a:p>
          <a:p>
            <a:pPr lvl="0"/>
            <a:r>
              <a:rPr lang="de-CH" sz="3600" dirty="0"/>
              <a:t>Versagen des Mose und sein Tod auf dem Berg </a:t>
            </a:r>
            <a:r>
              <a:rPr lang="de-CH" sz="3600" dirty="0" err="1"/>
              <a:t>Nebo</a:t>
            </a:r>
            <a:endParaRPr lang="de-CH" sz="3600" dirty="0"/>
          </a:p>
        </p:txBody>
      </p:sp>
    </p:spTree>
    <p:extLst>
      <p:ext uri="{BB962C8B-B14F-4D97-AF65-F5344CB8AC3E}">
        <p14:creationId xmlns:p14="http://schemas.microsoft.com/office/powerpoint/2010/main" val="2618900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516095" y="861808"/>
            <a:ext cx="35907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dirty="0" smtClean="0"/>
              <a:t>Einzelne Personen</a:t>
            </a:r>
            <a:endParaRPr lang="de-CH" sz="3600" dirty="0"/>
          </a:p>
        </p:txBody>
      </p:sp>
      <p:sp>
        <p:nvSpPr>
          <p:cNvPr id="3" name="Textfeld 2"/>
          <p:cNvSpPr txBox="1"/>
          <p:nvPr/>
        </p:nvSpPr>
        <p:spPr>
          <a:xfrm>
            <a:off x="516095" y="1755616"/>
            <a:ext cx="60734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dirty="0" smtClean="0"/>
              <a:t>Korahs Rebellion (Rotte Korahs)</a:t>
            </a:r>
            <a:endParaRPr lang="de-CH" sz="3600" dirty="0"/>
          </a:p>
        </p:txBody>
      </p:sp>
    </p:spTree>
    <p:extLst>
      <p:ext uri="{BB962C8B-B14F-4D97-AF65-F5344CB8AC3E}">
        <p14:creationId xmlns:p14="http://schemas.microsoft.com/office/powerpoint/2010/main" val="2178648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516095" y="861808"/>
            <a:ext cx="35907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dirty="0" smtClean="0"/>
              <a:t>Einzelne Personen</a:t>
            </a:r>
            <a:endParaRPr lang="de-CH" sz="3600" dirty="0"/>
          </a:p>
        </p:txBody>
      </p:sp>
      <p:sp>
        <p:nvSpPr>
          <p:cNvPr id="3" name="Textfeld 2"/>
          <p:cNvSpPr txBox="1"/>
          <p:nvPr/>
        </p:nvSpPr>
        <p:spPr>
          <a:xfrm>
            <a:off x="516095" y="1755616"/>
            <a:ext cx="9270358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dirty="0"/>
              <a:t>Korah wie auch Bileam werden im Judasbrief als </a:t>
            </a:r>
            <a:endParaRPr lang="de-CH" sz="3600" dirty="0" smtClean="0"/>
          </a:p>
          <a:p>
            <a:r>
              <a:rPr lang="de-CH" sz="3600" dirty="0" smtClean="0"/>
              <a:t>Warnung </a:t>
            </a:r>
            <a:r>
              <a:rPr lang="de-CH" sz="3600" dirty="0"/>
              <a:t>für die Christen dargestellt, Gottes </a:t>
            </a:r>
            <a:endParaRPr lang="de-CH" sz="3600" dirty="0" smtClean="0"/>
          </a:p>
          <a:p>
            <a:r>
              <a:rPr lang="de-CH" sz="3600" dirty="0" smtClean="0"/>
              <a:t>Setzungen </a:t>
            </a:r>
            <a:r>
              <a:rPr lang="de-CH" sz="3600" dirty="0"/>
              <a:t>nicht in Frage zu stellen und der </a:t>
            </a:r>
            <a:endParaRPr lang="de-CH" sz="3600" dirty="0" smtClean="0"/>
          </a:p>
          <a:p>
            <a:r>
              <a:rPr lang="de-CH" sz="3600" dirty="0" smtClean="0"/>
              <a:t>Eifersucht </a:t>
            </a:r>
            <a:r>
              <a:rPr lang="de-CH" sz="3600" dirty="0"/>
              <a:t>keinen Raum zu geben!</a:t>
            </a:r>
          </a:p>
        </p:txBody>
      </p:sp>
    </p:spTree>
    <p:extLst>
      <p:ext uri="{BB962C8B-B14F-4D97-AF65-F5344CB8AC3E}">
        <p14:creationId xmlns:p14="http://schemas.microsoft.com/office/powerpoint/2010/main" val="4049749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516095" y="861808"/>
            <a:ext cx="31225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dirty="0" smtClean="0"/>
              <a:t>Das Volk Gottes</a:t>
            </a:r>
            <a:endParaRPr lang="de-CH" sz="3600" dirty="0"/>
          </a:p>
        </p:txBody>
      </p:sp>
      <p:sp>
        <p:nvSpPr>
          <p:cNvPr id="3" name="Textfeld 2"/>
          <p:cNvSpPr txBox="1"/>
          <p:nvPr/>
        </p:nvSpPr>
        <p:spPr>
          <a:xfrm>
            <a:off x="516095" y="1755616"/>
            <a:ext cx="55872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dirty="0" smtClean="0"/>
              <a:t>Murren (Falsches Gottesbild)</a:t>
            </a:r>
            <a:endParaRPr lang="de-CH" sz="3600" dirty="0"/>
          </a:p>
        </p:txBody>
      </p:sp>
      <p:sp>
        <p:nvSpPr>
          <p:cNvPr id="4" name="Textfeld 3"/>
          <p:cNvSpPr txBox="1"/>
          <p:nvPr/>
        </p:nvSpPr>
        <p:spPr>
          <a:xfrm>
            <a:off x="516095" y="3031966"/>
            <a:ext cx="8347413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dirty="0"/>
              <a:t>Du brauchst kein Talent, um zu murren, </a:t>
            </a:r>
            <a:endParaRPr lang="de-CH" sz="3600" dirty="0" smtClean="0"/>
          </a:p>
          <a:p>
            <a:r>
              <a:rPr lang="de-CH" sz="3600" dirty="0" smtClean="0"/>
              <a:t>du </a:t>
            </a:r>
            <a:r>
              <a:rPr lang="de-CH" sz="3600" dirty="0"/>
              <a:t>brauchst kein Verstand, um zu murren! </a:t>
            </a:r>
            <a:endParaRPr lang="de-CH" sz="3600" dirty="0" smtClean="0"/>
          </a:p>
          <a:p>
            <a:r>
              <a:rPr lang="de-CH" sz="3600" dirty="0" smtClean="0"/>
              <a:t>Es </a:t>
            </a:r>
            <a:r>
              <a:rPr lang="de-CH" sz="3600" dirty="0"/>
              <a:t>ist eines der einfachsten Dinge der Welt. </a:t>
            </a:r>
            <a:endParaRPr lang="de-CH" sz="3600" dirty="0" smtClean="0"/>
          </a:p>
          <a:p>
            <a:r>
              <a:rPr lang="de-CH" sz="3600" dirty="0" smtClean="0"/>
              <a:t>(</a:t>
            </a:r>
            <a:r>
              <a:rPr lang="de-CH" sz="3600" dirty="0"/>
              <a:t>David Pawson)</a:t>
            </a:r>
          </a:p>
        </p:txBody>
      </p:sp>
    </p:spTree>
    <p:extLst>
      <p:ext uri="{BB962C8B-B14F-4D97-AF65-F5344CB8AC3E}">
        <p14:creationId xmlns:p14="http://schemas.microsoft.com/office/powerpoint/2010/main" val="2930862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/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516095" y="861808"/>
            <a:ext cx="31225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dirty="0" smtClean="0"/>
              <a:t>Das Volk Gottes</a:t>
            </a:r>
            <a:endParaRPr lang="de-CH" sz="3600" dirty="0"/>
          </a:p>
        </p:txBody>
      </p:sp>
      <p:sp>
        <p:nvSpPr>
          <p:cNvPr id="3" name="Textfeld 2"/>
          <p:cNvSpPr txBox="1"/>
          <p:nvPr/>
        </p:nvSpPr>
        <p:spPr>
          <a:xfrm>
            <a:off x="516095" y="1755616"/>
            <a:ext cx="55872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dirty="0" smtClean="0"/>
              <a:t>Murren (Falsches Gottesbild)</a:t>
            </a:r>
            <a:endParaRPr lang="de-CH" sz="3600" dirty="0"/>
          </a:p>
        </p:txBody>
      </p:sp>
      <p:sp>
        <p:nvSpPr>
          <p:cNvPr id="4" name="Textfeld 3"/>
          <p:cNvSpPr txBox="1"/>
          <p:nvPr/>
        </p:nvSpPr>
        <p:spPr>
          <a:xfrm>
            <a:off x="516095" y="3031966"/>
            <a:ext cx="10094366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dirty="0"/>
              <a:t>"Wir denken an die Fische zurück, die wir in Ägypten </a:t>
            </a:r>
            <a:endParaRPr lang="de-DE" sz="3600" dirty="0" smtClean="0"/>
          </a:p>
          <a:p>
            <a:r>
              <a:rPr lang="de-DE" sz="3600" dirty="0" smtClean="0"/>
              <a:t>umsonst </a:t>
            </a:r>
            <a:r>
              <a:rPr lang="de-DE" sz="3600" dirty="0"/>
              <a:t>aßen, und an die Gurken und Melonen, </a:t>
            </a:r>
            <a:endParaRPr lang="de-DE" sz="3600" dirty="0" smtClean="0"/>
          </a:p>
          <a:p>
            <a:r>
              <a:rPr lang="de-DE" sz="3600" dirty="0" smtClean="0"/>
              <a:t>den </a:t>
            </a:r>
            <a:r>
              <a:rPr lang="de-DE" sz="3600" dirty="0"/>
              <a:t>Lauch, die Zwiebeln und den Knoblauch; </a:t>
            </a:r>
            <a:endParaRPr lang="de-DE" sz="3600" dirty="0" smtClean="0"/>
          </a:p>
          <a:p>
            <a:r>
              <a:rPr lang="de-DE" sz="3600" dirty="0" smtClean="0"/>
              <a:t>nun </a:t>
            </a:r>
            <a:r>
              <a:rPr lang="de-DE" sz="3600" dirty="0"/>
              <a:t>aber ist unsere Seele matt, unsere Augen </a:t>
            </a:r>
            <a:endParaRPr lang="de-DE" sz="3600" dirty="0" smtClean="0"/>
          </a:p>
          <a:p>
            <a:r>
              <a:rPr lang="de-DE" sz="3600" dirty="0" smtClean="0"/>
              <a:t>sehen </a:t>
            </a:r>
            <a:r>
              <a:rPr lang="de-DE" sz="3600" dirty="0"/>
              <a:t>nichts als das Manna!" </a:t>
            </a:r>
            <a:r>
              <a:rPr lang="de-DE" sz="3600" b="1" dirty="0"/>
              <a:t>(</a:t>
            </a:r>
            <a:r>
              <a:rPr lang="de-DE" sz="3600" b="1" dirty="0" err="1"/>
              <a:t>Num</a:t>
            </a:r>
            <a:r>
              <a:rPr lang="de-DE" sz="3600" b="1" dirty="0"/>
              <a:t> 11,5+6)</a:t>
            </a:r>
            <a:endParaRPr lang="de-CH" sz="3600" dirty="0"/>
          </a:p>
        </p:txBody>
      </p:sp>
    </p:spTree>
    <p:extLst>
      <p:ext uri="{BB962C8B-B14F-4D97-AF65-F5344CB8AC3E}">
        <p14:creationId xmlns:p14="http://schemas.microsoft.com/office/powerpoint/2010/main" val="60924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516095" y="861808"/>
            <a:ext cx="31225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dirty="0" smtClean="0"/>
              <a:t>Das Volk Gottes</a:t>
            </a:r>
            <a:endParaRPr lang="de-CH" sz="3600" dirty="0"/>
          </a:p>
        </p:txBody>
      </p:sp>
      <p:sp>
        <p:nvSpPr>
          <p:cNvPr id="3" name="Textfeld 2"/>
          <p:cNvSpPr txBox="1"/>
          <p:nvPr/>
        </p:nvSpPr>
        <p:spPr>
          <a:xfrm>
            <a:off x="516095" y="1755616"/>
            <a:ext cx="55872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dirty="0" smtClean="0"/>
              <a:t>Murren (Falsches Gottesbild)</a:t>
            </a:r>
            <a:endParaRPr lang="de-CH" sz="3600" dirty="0"/>
          </a:p>
        </p:txBody>
      </p:sp>
      <p:sp>
        <p:nvSpPr>
          <p:cNvPr id="4" name="Textfeld 3"/>
          <p:cNvSpPr txBox="1"/>
          <p:nvPr/>
        </p:nvSpPr>
        <p:spPr>
          <a:xfrm>
            <a:off x="516095" y="2479516"/>
            <a:ext cx="10877080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dirty="0"/>
              <a:t>Gott hörte ihr Murren und antwortete entsprechend. </a:t>
            </a:r>
            <a:endParaRPr lang="de-CH" sz="3600" dirty="0" smtClean="0"/>
          </a:p>
          <a:p>
            <a:r>
              <a:rPr lang="de-CH" sz="3600" dirty="0" smtClean="0"/>
              <a:t>Bald </a:t>
            </a:r>
            <a:r>
              <a:rPr lang="de-CH" sz="3600" dirty="0"/>
              <a:t>schickte er ihnen Wachteln, um ihr tägliches Manna </a:t>
            </a:r>
            <a:endParaRPr lang="de-CH" sz="3600" dirty="0" smtClean="0"/>
          </a:p>
          <a:p>
            <a:r>
              <a:rPr lang="de-CH" sz="3600" dirty="0" smtClean="0"/>
              <a:t>zu </a:t>
            </a:r>
            <a:r>
              <a:rPr lang="de-CH" sz="3600" dirty="0"/>
              <a:t>ergänzen </a:t>
            </a:r>
            <a:r>
              <a:rPr lang="de-CH" sz="3600" b="1" dirty="0"/>
              <a:t>(</a:t>
            </a:r>
            <a:r>
              <a:rPr lang="de-CH" sz="3600" b="1" dirty="0" err="1"/>
              <a:t>Num</a:t>
            </a:r>
            <a:r>
              <a:rPr lang="de-CH" sz="3600" b="1" dirty="0"/>
              <a:t> 11,31-35)</a:t>
            </a:r>
            <a:r>
              <a:rPr lang="de-CH" sz="3600" dirty="0"/>
              <a:t>:</a:t>
            </a:r>
          </a:p>
          <a:p>
            <a:r>
              <a:rPr lang="de-CH" sz="2200" dirty="0"/>
              <a:t> </a:t>
            </a:r>
            <a:endParaRPr lang="de-CH" sz="2200" dirty="0" smtClean="0"/>
          </a:p>
          <a:p>
            <a:pPr lvl="0"/>
            <a:r>
              <a:rPr lang="de-CH" sz="3600" dirty="0" smtClean="0"/>
              <a:t>- Zwei </a:t>
            </a:r>
            <a:r>
              <a:rPr lang="de-CH" sz="3600" dirty="0"/>
              <a:t>Ellen hoch, entspricht ca. </a:t>
            </a:r>
            <a:r>
              <a:rPr lang="de-CH" sz="3600" dirty="0" smtClean="0"/>
              <a:t>1m</a:t>
            </a:r>
          </a:p>
          <a:p>
            <a:pPr lvl="0"/>
            <a:endParaRPr lang="de-CH" sz="1400" dirty="0"/>
          </a:p>
          <a:p>
            <a:pPr lvl="0"/>
            <a:r>
              <a:rPr lang="de-CH" sz="3600" dirty="0" smtClean="0"/>
              <a:t>- Ausdehnung</a:t>
            </a:r>
            <a:r>
              <a:rPr lang="de-CH" sz="3600" dirty="0"/>
              <a:t>: Eine Tagesreise (ca. 20Km) (im Kreis) </a:t>
            </a:r>
            <a:endParaRPr lang="de-CH" sz="3600" dirty="0" smtClean="0"/>
          </a:p>
          <a:p>
            <a:pPr lvl="0"/>
            <a:r>
              <a:rPr lang="de-CH" sz="3600" dirty="0"/>
              <a:t> </a:t>
            </a:r>
            <a:r>
              <a:rPr lang="de-CH" sz="3600" dirty="0" smtClean="0"/>
              <a:t> entspricht </a:t>
            </a:r>
            <a:r>
              <a:rPr lang="de-CH" sz="3600" dirty="0"/>
              <a:t>mind. 300km</a:t>
            </a:r>
            <a:r>
              <a:rPr lang="de-CH" sz="3600" baseline="30000" dirty="0"/>
              <a:t>2</a:t>
            </a:r>
            <a:endParaRPr lang="de-CH" sz="3600" dirty="0"/>
          </a:p>
        </p:txBody>
      </p:sp>
    </p:spTree>
    <p:extLst>
      <p:ext uri="{BB962C8B-B14F-4D97-AF65-F5344CB8AC3E}">
        <p14:creationId xmlns:p14="http://schemas.microsoft.com/office/powerpoint/2010/main" val="2054211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allAtOnce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516095" y="861808"/>
            <a:ext cx="31225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dirty="0" smtClean="0"/>
              <a:t>Das Volk Gottes</a:t>
            </a:r>
            <a:endParaRPr lang="de-CH" sz="3600" dirty="0"/>
          </a:p>
        </p:txBody>
      </p:sp>
      <p:sp>
        <p:nvSpPr>
          <p:cNvPr id="3" name="Textfeld 2"/>
          <p:cNvSpPr txBox="1"/>
          <p:nvPr/>
        </p:nvSpPr>
        <p:spPr>
          <a:xfrm>
            <a:off x="516095" y="1755616"/>
            <a:ext cx="55872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dirty="0" smtClean="0"/>
              <a:t>Murren (Falsches Gottesbild)</a:t>
            </a:r>
            <a:endParaRPr lang="de-CH" sz="3600" dirty="0"/>
          </a:p>
        </p:txBody>
      </p:sp>
      <p:sp>
        <p:nvSpPr>
          <p:cNvPr id="4" name="Textfeld 3"/>
          <p:cNvSpPr txBox="1"/>
          <p:nvPr/>
        </p:nvSpPr>
        <p:spPr>
          <a:xfrm>
            <a:off x="516095" y="2479516"/>
            <a:ext cx="975369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dirty="0"/>
              <a:t>Murren fügt dem Volk Gottes wahrscheinlich mehr </a:t>
            </a:r>
            <a:endParaRPr lang="de-CH" sz="3600" dirty="0" smtClean="0"/>
          </a:p>
          <a:p>
            <a:r>
              <a:rPr lang="de-CH" sz="3600" dirty="0" smtClean="0"/>
              <a:t>Schaden </a:t>
            </a:r>
            <a:r>
              <a:rPr lang="de-CH" sz="3600" dirty="0"/>
              <a:t>zu als jede andere Sünde. (David Pawson)</a:t>
            </a:r>
          </a:p>
        </p:txBody>
      </p:sp>
    </p:spTree>
    <p:extLst>
      <p:ext uri="{BB962C8B-B14F-4D97-AF65-F5344CB8AC3E}">
        <p14:creationId xmlns:p14="http://schemas.microsoft.com/office/powerpoint/2010/main" val="1321584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516095" y="861808"/>
            <a:ext cx="31225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dirty="0" smtClean="0"/>
              <a:t>Das Volk Gottes</a:t>
            </a:r>
            <a:endParaRPr lang="de-CH" sz="3600" dirty="0"/>
          </a:p>
        </p:txBody>
      </p:sp>
      <p:sp>
        <p:nvSpPr>
          <p:cNvPr id="3" name="Textfeld 2"/>
          <p:cNvSpPr txBox="1"/>
          <p:nvPr/>
        </p:nvSpPr>
        <p:spPr>
          <a:xfrm>
            <a:off x="516095" y="1755616"/>
            <a:ext cx="31585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dirty="0" smtClean="0"/>
              <a:t>Kadesch Barnea</a:t>
            </a:r>
            <a:endParaRPr lang="de-CH" sz="3600" dirty="0"/>
          </a:p>
        </p:txBody>
      </p:sp>
      <p:sp>
        <p:nvSpPr>
          <p:cNvPr id="4" name="Textfeld 3"/>
          <p:cNvSpPr txBox="1"/>
          <p:nvPr/>
        </p:nvSpPr>
        <p:spPr>
          <a:xfrm>
            <a:off x="516095" y="3031966"/>
            <a:ext cx="9881744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dirty="0"/>
              <a:t>"Wir sahen dort auch Riesen, Söhne </a:t>
            </a:r>
            <a:r>
              <a:rPr lang="de-CH" sz="3600" dirty="0" err="1"/>
              <a:t>Enaks</a:t>
            </a:r>
            <a:r>
              <a:rPr lang="de-CH" sz="3600" dirty="0"/>
              <a:t> aus dem </a:t>
            </a:r>
            <a:endParaRPr lang="de-CH" sz="3600" dirty="0" smtClean="0"/>
          </a:p>
          <a:p>
            <a:r>
              <a:rPr lang="de-CH" sz="3600" dirty="0" smtClean="0"/>
              <a:t>Riesengeschlecht</a:t>
            </a:r>
            <a:r>
              <a:rPr lang="de-CH" sz="3600" dirty="0"/>
              <a:t>, und wir waren in unseren Augen </a:t>
            </a:r>
            <a:endParaRPr lang="de-CH" sz="3600" dirty="0" smtClean="0"/>
          </a:p>
          <a:p>
            <a:r>
              <a:rPr lang="de-CH" sz="3600" dirty="0" smtClean="0"/>
              <a:t>wie </a:t>
            </a:r>
            <a:r>
              <a:rPr lang="de-CH" sz="3600" dirty="0"/>
              <a:t>Heuschrecken, und ebenso waren wir auch </a:t>
            </a:r>
            <a:endParaRPr lang="de-CH" sz="3600" dirty="0" smtClean="0"/>
          </a:p>
          <a:p>
            <a:r>
              <a:rPr lang="de-CH" sz="3600" dirty="0" smtClean="0"/>
              <a:t>in </a:t>
            </a:r>
            <a:r>
              <a:rPr lang="de-CH" sz="3600" dirty="0"/>
              <a:t>ihren Augen!" </a:t>
            </a:r>
            <a:r>
              <a:rPr lang="de-CH" sz="3600" b="1" dirty="0"/>
              <a:t>(</a:t>
            </a:r>
            <a:r>
              <a:rPr lang="de-CH" sz="3600" b="1" dirty="0" err="1"/>
              <a:t>Num</a:t>
            </a:r>
            <a:r>
              <a:rPr lang="de-CH" sz="3600" b="1" dirty="0"/>
              <a:t> 13,33)</a:t>
            </a:r>
            <a:endParaRPr lang="de-CH" sz="3600" dirty="0"/>
          </a:p>
        </p:txBody>
      </p:sp>
    </p:spTree>
    <p:extLst>
      <p:ext uri="{BB962C8B-B14F-4D97-AF65-F5344CB8AC3E}">
        <p14:creationId xmlns:p14="http://schemas.microsoft.com/office/powerpoint/2010/main" val="3535563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553480" y="313038"/>
            <a:ext cx="2178802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5000" b="1" dirty="0" smtClean="0"/>
              <a:t>Numeri</a:t>
            </a:r>
            <a:endParaRPr lang="de-CH" sz="5000" dirty="0">
              <a:latin typeface="Trebuchet MS" panose="020B0603020202020204" pitchFamily="34" charset="0"/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553480" y="1549904"/>
            <a:ext cx="4620752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de-CH" sz="3400" dirty="0" smtClean="0"/>
              <a:t>Kapitel: 36 | Verse:  1288</a:t>
            </a:r>
          </a:p>
        </p:txBody>
      </p:sp>
    </p:spTree>
    <p:extLst>
      <p:ext uri="{BB962C8B-B14F-4D97-AF65-F5344CB8AC3E}">
        <p14:creationId xmlns:p14="http://schemas.microsoft.com/office/powerpoint/2010/main" val="611185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516095" y="861808"/>
            <a:ext cx="31225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dirty="0" smtClean="0"/>
              <a:t>Das Volk Gottes</a:t>
            </a:r>
            <a:endParaRPr lang="de-CH" sz="3600" dirty="0"/>
          </a:p>
        </p:txBody>
      </p:sp>
      <p:sp>
        <p:nvSpPr>
          <p:cNvPr id="3" name="Textfeld 2"/>
          <p:cNvSpPr txBox="1"/>
          <p:nvPr/>
        </p:nvSpPr>
        <p:spPr>
          <a:xfrm>
            <a:off x="516095" y="1755616"/>
            <a:ext cx="39233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dirty="0" smtClean="0"/>
              <a:t>Richtung Schilfmeer</a:t>
            </a:r>
            <a:endParaRPr lang="de-CH" sz="3600" dirty="0"/>
          </a:p>
        </p:txBody>
      </p:sp>
      <p:sp>
        <p:nvSpPr>
          <p:cNvPr id="4" name="Textfeld 3"/>
          <p:cNvSpPr txBox="1"/>
          <p:nvPr/>
        </p:nvSpPr>
        <p:spPr>
          <a:xfrm>
            <a:off x="516095" y="3031966"/>
            <a:ext cx="10534422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dirty="0"/>
              <a:t>"Da machte Mose eine eherne Schlange und befestigte </a:t>
            </a:r>
            <a:endParaRPr lang="de-CH" sz="3600" dirty="0" smtClean="0"/>
          </a:p>
          <a:p>
            <a:r>
              <a:rPr lang="de-CH" sz="3600" dirty="0" smtClean="0"/>
              <a:t>sie </a:t>
            </a:r>
            <a:r>
              <a:rPr lang="de-CH" sz="3600" dirty="0"/>
              <a:t>an dem Feldzeichen; und es geschah, wenn </a:t>
            </a:r>
            <a:endParaRPr lang="de-CH" sz="3600" dirty="0" smtClean="0"/>
          </a:p>
          <a:p>
            <a:r>
              <a:rPr lang="de-CH" sz="3600" dirty="0" smtClean="0"/>
              <a:t>eine </a:t>
            </a:r>
            <a:r>
              <a:rPr lang="de-CH" sz="3600" dirty="0"/>
              <a:t>Schlange jemand biss und er die eherne </a:t>
            </a:r>
            <a:endParaRPr lang="de-CH" sz="3600" dirty="0" smtClean="0"/>
          </a:p>
          <a:p>
            <a:r>
              <a:rPr lang="de-CH" sz="3600" dirty="0" smtClean="0"/>
              <a:t>Schlange </a:t>
            </a:r>
            <a:r>
              <a:rPr lang="de-CH" sz="3600" dirty="0"/>
              <a:t>anschaute, so blieb er am Leben." </a:t>
            </a:r>
            <a:r>
              <a:rPr lang="de-CH" sz="3600" b="1" dirty="0"/>
              <a:t>(</a:t>
            </a:r>
            <a:r>
              <a:rPr lang="de-CH" sz="3600" b="1" dirty="0" err="1"/>
              <a:t>Num</a:t>
            </a:r>
            <a:r>
              <a:rPr lang="de-CH" sz="3600" b="1" dirty="0"/>
              <a:t> 21,9)</a:t>
            </a:r>
            <a:endParaRPr lang="de-CH" sz="3600" dirty="0"/>
          </a:p>
        </p:txBody>
      </p:sp>
    </p:spTree>
    <p:extLst>
      <p:ext uri="{BB962C8B-B14F-4D97-AF65-F5344CB8AC3E}">
        <p14:creationId xmlns:p14="http://schemas.microsoft.com/office/powerpoint/2010/main" val="791187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516095" y="861808"/>
            <a:ext cx="31225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dirty="0" smtClean="0"/>
              <a:t>Das Volk Gottes</a:t>
            </a:r>
            <a:endParaRPr lang="de-CH" sz="3600" dirty="0"/>
          </a:p>
        </p:txBody>
      </p:sp>
      <p:sp>
        <p:nvSpPr>
          <p:cNvPr id="3" name="Textfeld 2"/>
          <p:cNvSpPr txBox="1"/>
          <p:nvPr/>
        </p:nvSpPr>
        <p:spPr>
          <a:xfrm>
            <a:off x="516095" y="1755616"/>
            <a:ext cx="39233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dirty="0" smtClean="0"/>
              <a:t>Richtung Schilfmeer</a:t>
            </a:r>
            <a:endParaRPr lang="de-CH" sz="3600" dirty="0"/>
          </a:p>
        </p:txBody>
      </p:sp>
      <p:sp>
        <p:nvSpPr>
          <p:cNvPr id="4" name="Textfeld 3"/>
          <p:cNvSpPr txBox="1"/>
          <p:nvPr/>
        </p:nvSpPr>
        <p:spPr>
          <a:xfrm>
            <a:off x="516095" y="3031966"/>
            <a:ext cx="9818842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dirty="0"/>
              <a:t>"Und wie Mose in der Wüste die Schlange erhöhte, </a:t>
            </a:r>
            <a:endParaRPr lang="de-DE" sz="3600" dirty="0" smtClean="0"/>
          </a:p>
          <a:p>
            <a:r>
              <a:rPr lang="de-DE" sz="3600" dirty="0" smtClean="0"/>
              <a:t>so </a:t>
            </a:r>
            <a:r>
              <a:rPr lang="de-DE" sz="3600" dirty="0"/>
              <a:t>muss der Sohn des Menschen erhöht werden, </a:t>
            </a:r>
            <a:endParaRPr lang="de-DE" sz="3600" dirty="0" smtClean="0"/>
          </a:p>
          <a:p>
            <a:r>
              <a:rPr lang="de-DE" sz="3600" dirty="0" smtClean="0"/>
              <a:t>damit </a:t>
            </a:r>
            <a:r>
              <a:rPr lang="de-DE" sz="3600" dirty="0"/>
              <a:t>jeder, der an ihn glaubt, nicht verlorengeht, </a:t>
            </a:r>
            <a:endParaRPr lang="de-DE" sz="3600" dirty="0" smtClean="0"/>
          </a:p>
          <a:p>
            <a:r>
              <a:rPr lang="de-DE" sz="3600" dirty="0" smtClean="0"/>
              <a:t>sondern </a:t>
            </a:r>
            <a:r>
              <a:rPr lang="de-DE" sz="3600" dirty="0"/>
              <a:t>ewiges Leben hat." </a:t>
            </a:r>
            <a:r>
              <a:rPr lang="de-DE" sz="3600" b="1" dirty="0"/>
              <a:t>(Joh 3,14+15)</a:t>
            </a:r>
            <a:endParaRPr lang="de-CH" sz="3600" dirty="0"/>
          </a:p>
        </p:txBody>
      </p:sp>
    </p:spTree>
    <p:extLst>
      <p:ext uri="{BB962C8B-B14F-4D97-AF65-F5344CB8AC3E}">
        <p14:creationId xmlns:p14="http://schemas.microsoft.com/office/powerpoint/2010/main" val="2502709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516095" y="861808"/>
            <a:ext cx="31225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dirty="0" smtClean="0"/>
              <a:t>Das Volk Gottes</a:t>
            </a:r>
            <a:endParaRPr lang="de-CH" sz="3600" dirty="0"/>
          </a:p>
        </p:txBody>
      </p:sp>
      <p:sp>
        <p:nvSpPr>
          <p:cNvPr id="3" name="Textfeld 2"/>
          <p:cNvSpPr txBox="1"/>
          <p:nvPr/>
        </p:nvSpPr>
        <p:spPr>
          <a:xfrm>
            <a:off x="516095" y="1755616"/>
            <a:ext cx="100724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dirty="0" smtClean="0"/>
              <a:t>Bileam (der heidnische und </a:t>
            </a:r>
            <a:r>
              <a:rPr lang="de-CH" sz="3600" dirty="0" smtClean="0"/>
              <a:t>geldliebende </a:t>
            </a:r>
            <a:r>
              <a:rPr lang="de-CH" sz="3600" dirty="0" smtClean="0"/>
              <a:t>Wahrsager)</a:t>
            </a:r>
            <a:endParaRPr lang="de-CH" sz="3600" dirty="0"/>
          </a:p>
        </p:txBody>
      </p:sp>
      <p:sp>
        <p:nvSpPr>
          <p:cNvPr id="4" name="Textfeld 3"/>
          <p:cNvSpPr txBox="1"/>
          <p:nvPr/>
        </p:nvSpPr>
        <p:spPr>
          <a:xfrm>
            <a:off x="516095" y="3031966"/>
            <a:ext cx="9426620" cy="15081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4600" dirty="0"/>
              <a:t>Die Botschaft ist klar: </a:t>
            </a:r>
            <a:endParaRPr lang="de-DE" sz="4600" dirty="0" smtClean="0"/>
          </a:p>
          <a:p>
            <a:r>
              <a:rPr lang="de-DE" sz="4600" dirty="0" smtClean="0"/>
              <a:t>Das </a:t>
            </a:r>
            <a:r>
              <a:rPr lang="de-DE" sz="4600" dirty="0"/>
              <a:t>Tier hat mehr Verstand als Bileam!</a:t>
            </a:r>
            <a:endParaRPr lang="de-CH" sz="4600" dirty="0"/>
          </a:p>
        </p:txBody>
      </p:sp>
    </p:spTree>
    <p:extLst>
      <p:ext uri="{BB962C8B-B14F-4D97-AF65-F5344CB8AC3E}">
        <p14:creationId xmlns:p14="http://schemas.microsoft.com/office/powerpoint/2010/main" val="1249097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516095" y="861808"/>
            <a:ext cx="31225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dirty="0" smtClean="0"/>
              <a:t>Das Volk Gottes</a:t>
            </a:r>
            <a:endParaRPr lang="de-CH" sz="3600" dirty="0"/>
          </a:p>
        </p:txBody>
      </p:sp>
      <p:sp>
        <p:nvSpPr>
          <p:cNvPr id="3" name="Textfeld 2"/>
          <p:cNvSpPr txBox="1"/>
          <p:nvPr/>
        </p:nvSpPr>
        <p:spPr>
          <a:xfrm>
            <a:off x="516095" y="1755616"/>
            <a:ext cx="100724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dirty="0" smtClean="0"/>
              <a:t>Bileam (der heidnische </a:t>
            </a:r>
            <a:r>
              <a:rPr lang="de-CH" sz="3600" smtClean="0"/>
              <a:t>und </a:t>
            </a:r>
            <a:r>
              <a:rPr lang="de-CH" sz="3600" smtClean="0"/>
              <a:t>geldliebende </a:t>
            </a:r>
            <a:r>
              <a:rPr lang="de-CH" sz="3600" dirty="0" smtClean="0"/>
              <a:t>Wahrsager)</a:t>
            </a:r>
            <a:endParaRPr lang="de-CH" sz="3600" dirty="0"/>
          </a:p>
        </p:txBody>
      </p:sp>
      <p:sp>
        <p:nvSpPr>
          <p:cNvPr id="4" name="Textfeld 3"/>
          <p:cNvSpPr txBox="1"/>
          <p:nvPr/>
        </p:nvSpPr>
        <p:spPr>
          <a:xfrm>
            <a:off x="516095" y="3031966"/>
            <a:ext cx="9998378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4800" dirty="0"/>
              <a:t>Gott ist treu! Während das Volk Gottes </a:t>
            </a:r>
            <a:endParaRPr lang="de-CH" sz="4800" dirty="0" smtClean="0"/>
          </a:p>
          <a:p>
            <a:r>
              <a:rPr lang="de-CH" sz="4800" dirty="0" smtClean="0"/>
              <a:t>unten </a:t>
            </a:r>
            <a:r>
              <a:rPr lang="de-CH" sz="4800" dirty="0"/>
              <a:t>murrte und Unzucht trieb, </a:t>
            </a:r>
            <a:endParaRPr lang="de-CH" sz="4800" dirty="0" smtClean="0"/>
          </a:p>
          <a:p>
            <a:r>
              <a:rPr lang="de-CH" sz="4800" dirty="0" smtClean="0"/>
              <a:t>segnete </a:t>
            </a:r>
            <a:r>
              <a:rPr lang="de-CH" sz="4800" dirty="0"/>
              <a:t>und bewahrte Gott sein Volk </a:t>
            </a:r>
            <a:endParaRPr lang="de-CH" sz="4800" dirty="0" smtClean="0"/>
          </a:p>
          <a:p>
            <a:r>
              <a:rPr lang="de-CH" sz="4800" dirty="0" smtClean="0"/>
              <a:t>auf </a:t>
            </a:r>
            <a:r>
              <a:rPr lang="de-CH" sz="4800" dirty="0"/>
              <a:t>den Höhen.</a:t>
            </a:r>
          </a:p>
        </p:txBody>
      </p:sp>
    </p:spTree>
    <p:extLst>
      <p:ext uri="{BB962C8B-B14F-4D97-AF65-F5344CB8AC3E}">
        <p14:creationId xmlns:p14="http://schemas.microsoft.com/office/powerpoint/2010/main" val="276448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516095" y="861808"/>
            <a:ext cx="70080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dirty="0" smtClean="0"/>
              <a:t>Was können wir von Numeri lernen?</a:t>
            </a:r>
            <a:endParaRPr lang="de-CH" sz="3600" dirty="0"/>
          </a:p>
        </p:txBody>
      </p:sp>
      <p:sp>
        <p:nvSpPr>
          <p:cNvPr id="4" name="Textfeld 3"/>
          <p:cNvSpPr txBox="1"/>
          <p:nvPr/>
        </p:nvSpPr>
        <p:spPr>
          <a:xfrm>
            <a:off x="516095" y="1869916"/>
            <a:ext cx="1008385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de-CH" sz="3600" dirty="0"/>
              <a:t>Numeri wurde für die Juden geschrieben, </a:t>
            </a:r>
            <a:r>
              <a:rPr lang="de-CH" sz="3600" dirty="0" smtClean="0"/>
              <a:t>damit </a:t>
            </a:r>
          </a:p>
          <a:p>
            <a:pPr lvl="0"/>
            <a:r>
              <a:rPr lang="de-CH" sz="3600" dirty="0" smtClean="0"/>
              <a:t>auch </a:t>
            </a:r>
            <a:r>
              <a:rPr lang="de-CH" sz="3600" dirty="0"/>
              <a:t>spätere Generationen lernen, Gott zu fürchten. </a:t>
            </a:r>
          </a:p>
        </p:txBody>
      </p:sp>
    </p:spTree>
    <p:extLst>
      <p:ext uri="{BB962C8B-B14F-4D97-AF65-F5344CB8AC3E}">
        <p14:creationId xmlns:p14="http://schemas.microsoft.com/office/powerpoint/2010/main" val="3274500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516095" y="861808"/>
            <a:ext cx="70080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dirty="0" smtClean="0"/>
              <a:t>Was können wir von Numeri lernen?</a:t>
            </a:r>
            <a:endParaRPr lang="de-CH" sz="3600" dirty="0"/>
          </a:p>
        </p:txBody>
      </p:sp>
      <p:sp>
        <p:nvSpPr>
          <p:cNvPr id="4" name="Textfeld 3"/>
          <p:cNvSpPr txBox="1"/>
          <p:nvPr/>
        </p:nvSpPr>
        <p:spPr>
          <a:xfrm>
            <a:off x="516095" y="1869916"/>
            <a:ext cx="11283858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de-CH" sz="3600" dirty="0" smtClean="0"/>
              <a:t>In </a:t>
            </a:r>
            <a:r>
              <a:rPr lang="de-CH" sz="3600" dirty="0"/>
              <a:t>gleicherweise wurde es auch für Christen geschrieben, </a:t>
            </a:r>
            <a:endParaRPr lang="de-CH" sz="3600" dirty="0" smtClean="0"/>
          </a:p>
          <a:p>
            <a:pPr lvl="0"/>
            <a:r>
              <a:rPr lang="de-CH" sz="3600" dirty="0" smtClean="0"/>
              <a:t>damit </a:t>
            </a:r>
            <a:r>
              <a:rPr lang="de-CH" sz="3600" dirty="0"/>
              <a:t>wir aus ihren Fehlern lernen </a:t>
            </a:r>
            <a:r>
              <a:rPr lang="de-CH" sz="3600" dirty="0" smtClean="0"/>
              <a:t>können. Paulus schreibt </a:t>
            </a:r>
          </a:p>
          <a:p>
            <a:pPr lvl="0"/>
            <a:r>
              <a:rPr lang="de-CH" sz="3600" dirty="0" smtClean="0"/>
              <a:t>den Korinthern, </a:t>
            </a:r>
            <a:r>
              <a:rPr lang="de-CH" sz="3600" dirty="0"/>
              <a:t>dass diese Ereignisse als "Beispiele" </a:t>
            </a:r>
            <a:endParaRPr lang="de-CH" sz="3600" dirty="0" smtClean="0"/>
          </a:p>
          <a:p>
            <a:pPr lvl="0"/>
            <a:r>
              <a:rPr lang="de-CH" sz="3600" dirty="0" smtClean="0"/>
              <a:t>aufgezeichnet </a:t>
            </a:r>
            <a:r>
              <a:rPr lang="de-CH" sz="3600" dirty="0"/>
              <a:t>wurden uns zur Warnung. Auch wir </a:t>
            </a:r>
            <a:endParaRPr lang="de-CH" sz="3600" dirty="0" smtClean="0"/>
          </a:p>
          <a:p>
            <a:pPr lvl="0"/>
            <a:r>
              <a:rPr lang="de-CH" sz="3600" dirty="0" smtClean="0"/>
              <a:t>können </a:t>
            </a:r>
            <a:r>
              <a:rPr lang="de-CH" sz="3600" dirty="0"/>
              <a:t>das Ziel nicht erreichen, so wie sie es nicht </a:t>
            </a:r>
            <a:endParaRPr lang="de-CH" sz="3600" dirty="0" smtClean="0"/>
          </a:p>
          <a:p>
            <a:pPr lvl="0"/>
            <a:r>
              <a:rPr lang="de-CH" sz="3600" dirty="0" smtClean="0"/>
              <a:t>erreicht </a:t>
            </a:r>
            <a:r>
              <a:rPr lang="de-CH" sz="3600" dirty="0"/>
              <a:t>haben.</a:t>
            </a:r>
          </a:p>
        </p:txBody>
      </p:sp>
    </p:spTree>
    <p:extLst>
      <p:ext uri="{BB962C8B-B14F-4D97-AF65-F5344CB8AC3E}">
        <p14:creationId xmlns:p14="http://schemas.microsoft.com/office/powerpoint/2010/main" val="1836455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516095" y="861808"/>
            <a:ext cx="70080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dirty="0" smtClean="0"/>
              <a:t>Was können wir von Numeri lernen?</a:t>
            </a:r>
            <a:endParaRPr lang="de-CH" sz="3600" dirty="0"/>
          </a:p>
        </p:txBody>
      </p:sp>
      <p:sp>
        <p:nvSpPr>
          <p:cNvPr id="4" name="Textfeld 3"/>
          <p:cNvSpPr txBox="1"/>
          <p:nvPr/>
        </p:nvSpPr>
        <p:spPr>
          <a:xfrm>
            <a:off x="516095" y="1869916"/>
            <a:ext cx="10544361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de-DE" sz="3600" dirty="0" smtClean="0"/>
              <a:t>Der Judasbrief </a:t>
            </a:r>
            <a:r>
              <a:rPr lang="de-DE" sz="3600" dirty="0"/>
              <a:t>erwähnt sowohl Korah als auch </a:t>
            </a:r>
            <a:r>
              <a:rPr lang="de-DE" sz="3600" dirty="0" err="1"/>
              <a:t>Bileam</a:t>
            </a:r>
            <a:r>
              <a:rPr lang="de-DE" sz="3600" dirty="0"/>
              <a:t>. </a:t>
            </a:r>
            <a:endParaRPr lang="de-DE" sz="3600" dirty="0" smtClean="0"/>
          </a:p>
          <a:p>
            <a:pPr lvl="0"/>
            <a:r>
              <a:rPr lang="de-DE" sz="3600" dirty="0" smtClean="0"/>
              <a:t>Das </a:t>
            </a:r>
            <a:r>
              <a:rPr lang="de-DE" sz="3600" dirty="0"/>
              <a:t>Murren war in der frühen Gemeinde wohl ebenso </a:t>
            </a:r>
            <a:endParaRPr lang="de-DE" sz="3600" dirty="0" smtClean="0"/>
          </a:p>
          <a:p>
            <a:pPr lvl="0"/>
            <a:r>
              <a:rPr lang="de-DE" sz="3600" dirty="0" smtClean="0"/>
              <a:t>ein </a:t>
            </a:r>
            <a:r>
              <a:rPr lang="de-DE" sz="3600" dirty="0"/>
              <a:t>Problem wie im alten Israel. Wenn Christen murren </a:t>
            </a:r>
            <a:endParaRPr lang="de-DE" sz="3600" dirty="0" smtClean="0"/>
          </a:p>
          <a:p>
            <a:pPr lvl="0"/>
            <a:r>
              <a:rPr lang="de-DE" sz="3600" dirty="0" smtClean="0"/>
              <a:t>und </a:t>
            </a:r>
            <a:r>
              <a:rPr lang="de-DE" sz="3600" dirty="0"/>
              <a:t>sich beschweren kann eine "bittere Wurzel" in </a:t>
            </a:r>
            <a:endParaRPr lang="de-DE" sz="3600" dirty="0" smtClean="0"/>
          </a:p>
          <a:p>
            <a:pPr lvl="0"/>
            <a:r>
              <a:rPr lang="de-DE" sz="3600" dirty="0" smtClean="0"/>
              <a:t>der </a:t>
            </a:r>
            <a:r>
              <a:rPr lang="de-DE" sz="3600" dirty="0"/>
              <a:t>Gemeinde wachsen und Probleme verursachen.</a:t>
            </a:r>
            <a:endParaRPr lang="de-CH" sz="3600" dirty="0"/>
          </a:p>
        </p:txBody>
      </p:sp>
    </p:spTree>
    <p:extLst>
      <p:ext uri="{BB962C8B-B14F-4D97-AF65-F5344CB8AC3E}">
        <p14:creationId xmlns:p14="http://schemas.microsoft.com/office/powerpoint/2010/main" val="3371937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591" y="-1034427"/>
            <a:ext cx="10527956" cy="6359405"/>
          </a:xfrm>
          <a:prstGeom prst="rect">
            <a:avLst/>
          </a:prstGeom>
        </p:spPr>
      </p:pic>
      <p:sp>
        <p:nvSpPr>
          <p:cNvPr id="2" name="Textfeld 1"/>
          <p:cNvSpPr txBox="1"/>
          <p:nvPr/>
        </p:nvSpPr>
        <p:spPr>
          <a:xfrm>
            <a:off x="4156376" y="4855618"/>
            <a:ext cx="4046236" cy="9387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5500" b="1" dirty="0" smtClean="0"/>
              <a:t>Numeri Teil 3</a:t>
            </a:r>
            <a:endParaRPr lang="de-CH" sz="5500" b="1" dirty="0"/>
          </a:p>
        </p:txBody>
      </p:sp>
    </p:spTree>
    <p:extLst>
      <p:ext uri="{BB962C8B-B14F-4D97-AF65-F5344CB8AC3E}">
        <p14:creationId xmlns:p14="http://schemas.microsoft.com/office/powerpoint/2010/main" val="1690554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516095" y="1611459"/>
            <a:ext cx="10634771" cy="23698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dirty="0"/>
              <a:t>Deshalb war das am ersten Pfingsttag gegebene </a:t>
            </a:r>
            <a:endParaRPr lang="de-DE" sz="3600" dirty="0" smtClean="0"/>
          </a:p>
          <a:p>
            <a:r>
              <a:rPr lang="de-DE" sz="3600" dirty="0" smtClean="0"/>
              <a:t>Gesetz </a:t>
            </a:r>
            <a:r>
              <a:rPr lang="de-DE" sz="3600" dirty="0"/>
              <a:t>"ungenügend". Es musste ein neuer </a:t>
            </a:r>
            <a:endParaRPr lang="de-DE" sz="3600" dirty="0" smtClean="0"/>
          </a:p>
          <a:p>
            <a:r>
              <a:rPr lang="de-DE" sz="3600" dirty="0" smtClean="0"/>
              <a:t>Pfingsttag </a:t>
            </a:r>
            <a:r>
              <a:rPr lang="de-DE" sz="3600" dirty="0"/>
              <a:t>kommen: </a:t>
            </a:r>
            <a:r>
              <a:rPr lang="de-DE" sz="4000" dirty="0"/>
              <a:t>Das Ausgiessen des Hl. Geistes! </a:t>
            </a:r>
            <a:endParaRPr lang="de-DE" sz="4000" dirty="0" smtClean="0"/>
          </a:p>
          <a:p>
            <a:r>
              <a:rPr lang="de-DE" sz="3600" dirty="0" smtClean="0"/>
              <a:t>Das </a:t>
            </a:r>
            <a:r>
              <a:rPr lang="de-DE" sz="3600" dirty="0"/>
              <a:t>Gesetz des Geistes! </a:t>
            </a:r>
            <a:endParaRPr lang="de-CH" sz="3600" dirty="0"/>
          </a:p>
        </p:txBody>
      </p:sp>
    </p:spTree>
    <p:extLst>
      <p:ext uri="{BB962C8B-B14F-4D97-AF65-F5344CB8AC3E}">
        <p14:creationId xmlns:p14="http://schemas.microsoft.com/office/powerpoint/2010/main" val="3218710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516095" y="491109"/>
            <a:ext cx="9654694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dirty="0"/>
              <a:t>"Und ich will euch ein neues Herz geben und </a:t>
            </a:r>
            <a:endParaRPr lang="de-DE" sz="3600" dirty="0" smtClean="0"/>
          </a:p>
          <a:p>
            <a:r>
              <a:rPr lang="de-DE" sz="3600" dirty="0" smtClean="0"/>
              <a:t>einen </a:t>
            </a:r>
            <a:r>
              <a:rPr lang="de-DE" sz="3600" dirty="0"/>
              <a:t>neuen Geist in euer Inneres legen; ich will </a:t>
            </a:r>
            <a:endParaRPr lang="de-DE" sz="3600" dirty="0" smtClean="0"/>
          </a:p>
          <a:p>
            <a:r>
              <a:rPr lang="de-DE" sz="3600" dirty="0" smtClean="0"/>
              <a:t>das </a:t>
            </a:r>
            <a:r>
              <a:rPr lang="de-DE" sz="3600" dirty="0"/>
              <a:t>steinerne Herz aus eurem Fleisch wegnehmen </a:t>
            </a:r>
            <a:endParaRPr lang="de-DE" sz="3600" dirty="0" smtClean="0"/>
          </a:p>
          <a:p>
            <a:r>
              <a:rPr lang="de-DE" sz="3600" dirty="0" smtClean="0"/>
              <a:t>und </a:t>
            </a:r>
            <a:r>
              <a:rPr lang="de-DE" sz="3600" dirty="0"/>
              <a:t>euch ein fleischernes Herz geben; </a:t>
            </a:r>
            <a:r>
              <a:rPr lang="de-DE" sz="3600" dirty="0" smtClean="0"/>
              <a:t>ja</a:t>
            </a:r>
            <a:r>
              <a:rPr lang="de-DE" sz="3600" dirty="0"/>
              <a:t>, ich will </a:t>
            </a:r>
            <a:endParaRPr lang="de-DE" sz="3600" dirty="0" smtClean="0"/>
          </a:p>
          <a:p>
            <a:r>
              <a:rPr lang="de-DE" sz="3600" dirty="0" smtClean="0"/>
              <a:t>meinen </a:t>
            </a:r>
            <a:r>
              <a:rPr lang="de-DE" sz="3600" dirty="0"/>
              <a:t>Geist in euer Inneres legen und werde </a:t>
            </a:r>
            <a:endParaRPr lang="de-DE" sz="3600" dirty="0" smtClean="0"/>
          </a:p>
          <a:p>
            <a:r>
              <a:rPr lang="de-DE" sz="3600" dirty="0" smtClean="0"/>
              <a:t>bewirken</a:t>
            </a:r>
            <a:r>
              <a:rPr lang="de-DE" sz="3600" dirty="0"/>
              <a:t>, dass ihr in meinen Satzungen wandelt </a:t>
            </a:r>
            <a:endParaRPr lang="de-DE" sz="3600" dirty="0" smtClean="0"/>
          </a:p>
          <a:p>
            <a:r>
              <a:rPr lang="de-DE" sz="3600" dirty="0" smtClean="0"/>
              <a:t>und </a:t>
            </a:r>
            <a:r>
              <a:rPr lang="de-DE" sz="3600" dirty="0"/>
              <a:t>meine Rechtsbestimmungen befolgt und tut." </a:t>
            </a:r>
            <a:endParaRPr lang="de-DE" sz="3600" dirty="0" smtClean="0"/>
          </a:p>
          <a:p>
            <a:r>
              <a:rPr lang="de-DE" sz="3600" b="1" dirty="0" smtClean="0"/>
              <a:t>(</a:t>
            </a:r>
            <a:r>
              <a:rPr lang="de-DE" sz="3600" b="1" dirty="0" err="1"/>
              <a:t>Hes</a:t>
            </a:r>
            <a:r>
              <a:rPr lang="de-DE" sz="3600" b="1" dirty="0"/>
              <a:t> 36,26+27)</a:t>
            </a:r>
            <a:r>
              <a:rPr lang="de-DE" sz="3600" dirty="0"/>
              <a:t> </a:t>
            </a:r>
            <a:endParaRPr lang="de-CH" sz="3600" dirty="0"/>
          </a:p>
        </p:txBody>
      </p:sp>
    </p:spTree>
    <p:extLst>
      <p:ext uri="{BB962C8B-B14F-4D97-AF65-F5344CB8AC3E}">
        <p14:creationId xmlns:p14="http://schemas.microsoft.com/office/powerpoint/2010/main" val="2220749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516095" y="1611459"/>
            <a:ext cx="966873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dirty="0"/>
              <a:t>Ohne die übernatürliche Hilfe des Heiligen Geistes </a:t>
            </a:r>
            <a:endParaRPr lang="de-DE" sz="3600" dirty="0" smtClean="0"/>
          </a:p>
          <a:p>
            <a:r>
              <a:rPr lang="de-DE" sz="3600" dirty="0" smtClean="0"/>
              <a:t>ist </a:t>
            </a:r>
            <a:r>
              <a:rPr lang="de-DE" sz="3600" dirty="0"/>
              <a:t>kein dem Herrn wohlgefälliges Leben möglich!</a:t>
            </a:r>
            <a:endParaRPr lang="de-CH" sz="3600" dirty="0"/>
          </a:p>
        </p:txBody>
      </p:sp>
    </p:spTree>
    <p:extLst>
      <p:ext uri="{BB962C8B-B14F-4D97-AF65-F5344CB8AC3E}">
        <p14:creationId xmlns:p14="http://schemas.microsoft.com/office/powerpoint/2010/main" val="4145294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516095" y="861808"/>
            <a:ext cx="30994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dirty="0" smtClean="0"/>
              <a:t>Die Leiterschaft</a:t>
            </a:r>
            <a:endParaRPr lang="de-CH" sz="3600" dirty="0"/>
          </a:p>
        </p:txBody>
      </p:sp>
      <p:sp>
        <p:nvSpPr>
          <p:cNvPr id="3" name="Textfeld 2"/>
          <p:cNvSpPr txBox="1"/>
          <p:nvPr/>
        </p:nvSpPr>
        <p:spPr>
          <a:xfrm>
            <a:off x="516095" y="1755616"/>
            <a:ext cx="14141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dirty="0" smtClean="0"/>
              <a:t>Moses</a:t>
            </a:r>
            <a:endParaRPr lang="de-CH" sz="3600" dirty="0"/>
          </a:p>
        </p:txBody>
      </p:sp>
      <p:sp>
        <p:nvSpPr>
          <p:cNvPr id="4" name="Textfeld 3"/>
          <p:cNvSpPr txBox="1"/>
          <p:nvPr/>
        </p:nvSpPr>
        <p:spPr>
          <a:xfrm>
            <a:off x="511973" y="2707100"/>
            <a:ext cx="1930016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dirty="0" smtClean="0"/>
              <a:t>- König</a:t>
            </a:r>
          </a:p>
          <a:p>
            <a:r>
              <a:rPr lang="de-DE" sz="3600" dirty="0" smtClean="0"/>
              <a:t>- Priester</a:t>
            </a:r>
          </a:p>
          <a:p>
            <a:r>
              <a:rPr lang="de-DE" sz="3600" dirty="0" smtClean="0"/>
              <a:t>- Prophet</a:t>
            </a:r>
            <a:endParaRPr lang="de-CH" sz="3600" dirty="0"/>
          </a:p>
        </p:txBody>
      </p:sp>
    </p:spTree>
    <p:extLst>
      <p:ext uri="{BB962C8B-B14F-4D97-AF65-F5344CB8AC3E}">
        <p14:creationId xmlns:p14="http://schemas.microsoft.com/office/powerpoint/2010/main" val="3836535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/>
      <p:bldP spid="4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516095" y="861808"/>
            <a:ext cx="30994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dirty="0" smtClean="0"/>
              <a:t>Die Leiterschaft</a:t>
            </a:r>
            <a:endParaRPr lang="de-CH" sz="3600" dirty="0"/>
          </a:p>
        </p:txBody>
      </p:sp>
      <p:sp>
        <p:nvSpPr>
          <p:cNvPr id="3" name="Textfeld 2"/>
          <p:cNvSpPr txBox="1"/>
          <p:nvPr/>
        </p:nvSpPr>
        <p:spPr>
          <a:xfrm>
            <a:off x="516095" y="1755616"/>
            <a:ext cx="14141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dirty="0" smtClean="0"/>
              <a:t>Moses</a:t>
            </a:r>
            <a:endParaRPr lang="de-CH" sz="3600" dirty="0"/>
          </a:p>
        </p:txBody>
      </p:sp>
      <p:sp>
        <p:nvSpPr>
          <p:cNvPr id="4" name="Textfeld 3"/>
          <p:cNvSpPr txBox="1"/>
          <p:nvPr/>
        </p:nvSpPr>
        <p:spPr>
          <a:xfrm>
            <a:off x="511973" y="2707100"/>
            <a:ext cx="10255885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dirty="0"/>
              <a:t>"Kommt her zu mir alle, die ihr mühselig und beladen </a:t>
            </a:r>
            <a:endParaRPr lang="de-DE" sz="3600" dirty="0" smtClean="0"/>
          </a:p>
          <a:p>
            <a:r>
              <a:rPr lang="de-DE" sz="3600" dirty="0" smtClean="0"/>
              <a:t>seid</a:t>
            </a:r>
            <a:r>
              <a:rPr lang="de-DE" sz="3600" dirty="0"/>
              <a:t>, so will ich euch erquicken! Nehmt auf euch </a:t>
            </a:r>
            <a:endParaRPr lang="de-DE" sz="3600" dirty="0" smtClean="0"/>
          </a:p>
          <a:p>
            <a:r>
              <a:rPr lang="de-DE" sz="3600" dirty="0" smtClean="0"/>
              <a:t>mein </a:t>
            </a:r>
            <a:r>
              <a:rPr lang="de-DE" sz="3600" dirty="0"/>
              <a:t>Joch und lernt von mir, denn ich bin sanftmütig </a:t>
            </a:r>
            <a:endParaRPr lang="de-DE" sz="3600" dirty="0" smtClean="0"/>
          </a:p>
          <a:p>
            <a:r>
              <a:rPr lang="de-DE" sz="3600" dirty="0" smtClean="0"/>
              <a:t>und von Herzen demütig; so werdet ihr Ruhe finden </a:t>
            </a:r>
          </a:p>
          <a:p>
            <a:r>
              <a:rPr lang="de-DE" sz="3600" dirty="0" smtClean="0"/>
              <a:t>für </a:t>
            </a:r>
            <a:r>
              <a:rPr lang="de-DE" sz="3600" dirty="0"/>
              <a:t>eure Seelen! Denn mein Joch ist sanft und </a:t>
            </a:r>
            <a:endParaRPr lang="de-DE" sz="3600" dirty="0" smtClean="0"/>
          </a:p>
          <a:p>
            <a:r>
              <a:rPr lang="de-DE" sz="3600" dirty="0" smtClean="0"/>
              <a:t>meine </a:t>
            </a:r>
            <a:r>
              <a:rPr lang="de-DE" sz="3600" dirty="0"/>
              <a:t>Last ist leicht." </a:t>
            </a:r>
            <a:r>
              <a:rPr lang="de-DE" sz="3600" b="1" dirty="0"/>
              <a:t>(Mt 11,28-30)</a:t>
            </a:r>
            <a:endParaRPr lang="de-CH" sz="3600" dirty="0"/>
          </a:p>
        </p:txBody>
      </p:sp>
    </p:spTree>
    <p:extLst>
      <p:ext uri="{BB962C8B-B14F-4D97-AF65-F5344CB8AC3E}">
        <p14:creationId xmlns:p14="http://schemas.microsoft.com/office/powerpoint/2010/main" val="3410200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516095" y="861808"/>
            <a:ext cx="30994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dirty="0" smtClean="0"/>
              <a:t>Die Leiterschaft</a:t>
            </a:r>
            <a:endParaRPr lang="de-CH" sz="3600" dirty="0"/>
          </a:p>
        </p:txBody>
      </p:sp>
      <p:sp>
        <p:nvSpPr>
          <p:cNvPr id="3" name="Textfeld 2"/>
          <p:cNvSpPr txBox="1"/>
          <p:nvPr/>
        </p:nvSpPr>
        <p:spPr>
          <a:xfrm>
            <a:off x="516095" y="1755616"/>
            <a:ext cx="13121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dirty="0" smtClean="0"/>
              <a:t>Aaron</a:t>
            </a:r>
            <a:endParaRPr lang="de-CH" sz="3600" dirty="0"/>
          </a:p>
        </p:txBody>
      </p:sp>
    </p:spTree>
    <p:extLst>
      <p:ext uri="{BB962C8B-B14F-4D97-AF65-F5344CB8AC3E}">
        <p14:creationId xmlns:p14="http://schemas.microsoft.com/office/powerpoint/2010/main" val="3673460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516095" y="861808"/>
            <a:ext cx="30994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dirty="0" smtClean="0"/>
              <a:t>Die Leiterschaft</a:t>
            </a:r>
            <a:endParaRPr lang="de-CH" sz="3600" dirty="0"/>
          </a:p>
        </p:txBody>
      </p:sp>
      <p:sp>
        <p:nvSpPr>
          <p:cNvPr id="3" name="Textfeld 2"/>
          <p:cNvSpPr txBox="1"/>
          <p:nvPr/>
        </p:nvSpPr>
        <p:spPr>
          <a:xfrm>
            <a:off x="516095" y="1755616"/>
            <a:ext cx="15456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dirty="0" smtClean="0"/>
              <a:t>Mirjam</a:t>
            </a:r>
            <a:endParaRPr lang="de-CH" sz="3600" dirty="0"/>
          </a:p>
        </p:txBody>
      </p:sp>
    </p:spTree>
    <p:extLst>
      <p:ext uri="{BB962C8B-B14F-4D97-AF65-F5344CB8AC3E}">
        <p14:creationId xmlns:p14="http://schemas.microsoft.com/office/powerpoint/2010/main" val="2044083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713</Words>
  <Application>Microsoft Office PowerPoint</Application>
  <PresentationFormat>Breitbild</PresentationFormat>
  <Paragraphs>135</Paragraphs>
  <Slides>27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27</vt:i4>
      </vt:variant>
    </vt:vector>
  </HeadingPairs>
  <TitlesOfParts>
    <vt:vector size="33" baseType="lpstr">
      <vt:lpstr>Arial</vt:lpstr>
      <vt:lpstr>Calibri</vt:lpstr>
      <vt:lpstr>Calibri Light</vt:lpstr>
      <vt:lpstr>Times New Roman</vt:lpstr>
      <vt:lpstr>Trebuchet MS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Reinhard</dc:creator>
  <cp:lastModifiedBy>Reinhard</cp:lastModifiedBy>
  <cp:revision>89</cp:revision>
  <dcterms:created xsi:type="dcterms:W3CDTF">2018-05-19T05:14:58Z</dcterms:created>
  <dcterms:modified xsi:type="dcterms:W3CDTF">2019-01-27T07:04:49Z</dcterms:modified>
</cp:coreProperties>
</file>